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0.4820627802690583</c:v>
                </c:pt>
                <c:pt idx="1">
                  <c:v>0.51569506726457393</c:v>
                </c:pt>
                <c:pt idx="2">
                  <c:v>0</c:v>
                </c:pt>
                <c:pt idx="3">
                  <c:v>2.242152466367713E-3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0.8246913580246914</c:v>
                </c:pt>
                <c:pt idx="1">
                  <c:v>0.1753086419753086</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2.4663677130044841E-2</c:v>
                </c:pt>
                <c:pt idx="1">
                  <c:v>7.1748878923766815E-2</c:v>
                </c:pt>
                <c:pt idx="2">
                  <c:v>0.24215246636771301</c:v>
                </c:pt>
                <c:pt idx="3">
                  <c:v>0.66143497757847536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0.92376681614349776</c:v>
                </c:pt>
                <c:pt idx="1">
                  <c:v>1.79372197309417E-2</c:v>
                </c:pt>
                <c:pt idx="2">
                  <c:v>2.2421524663677129E-2</c:v>
                </c:pt>
                <c:pt idx="3">
                  <c:v>8.9686098654708519E-3</c:v>
                </c:pt>
                <c:pt idx="4">
                  <c:v>0</c:v>
                </c:pt>
                <c:pt idx="5">
                  <c:v>2.6905829596412561E-2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0.34018264840182649</c:v>
                </c:pt>
                <c:pt idx="1">
                  <c:v>4.5662100456621002E-3</c:v>
                </c:pt>
                <c:pt idx="2">
                  <c:v>0.6004566210045662</c:v>
                </c:pt>
                <c:pt idx="3">
                  <c:v>6.8493150684931503E-3</c:v>
                </c:pt>
                <c:pt idx="4">
                  <c:v>2.2831050228310501E-3</c:v>
                </c:pt>
                <c:pt idx="5">
                  <c:v>6.8493150684931503E-3</c:v>
                </c:pt>
                <c:pt idx="6">
                  <c:v>0</c:v>
                </c:pt>
                <c:pt idx="7">
                  <c:v>1.3698630136986301E-2</c:v>
                </c:pt>
                <c:pt idx="8">
                  <c:v>2.5114155251141551E-2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50</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7</c:v>
                </c:pt>
                <c:pt idx="1">
                  <c:v>34</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5.7038542784324706</c:v>
                </c:pt>
                <c:pt idx="1">
                  <c:v>6.0146280148213229</c:v>
                </c:pt>
                <c:pt idx="2">
                  <c:v>7.9550628074286678</c:v>
                </c:pt>
                <c:pt idx="3" formatCode="General">
                  <c:v>3.6198170290242948</c:v>
                </c:pt>
                <c:pt idx="4">
                  <c:v>7.9377332243518079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6.5806743221252262</c:v>
                </c:pt>
                <c:pt idx="1">
                  <c:v>6.3422009433082183</c:v>
                </c:pt>
                <c:pt idx="2">
                  <c:v>8.2784530605964743</c:v>
                </c:pt>
                <c:pt idx="3" formatCode="General">
                  <c:v>3.896451143097206</c:v>
                </c:pt>
                <c:pt idx="4">
                  <c:v>8.2027226053960973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8.1634624163111607</c:v>
                </c:pt>
                <c:pt idx="1">
                  <c:v>7.4517874587057644</c:v>
                </c:pt>
                <c:pt idx="2">
                  <c:v>8.9581027677466523</c:v>
                </c:pt>
                <c:pt idx="3">
                  <c:v>8.3499099188725854</c:v>
                </c:pt>
                <c:pt idx="4">
                  <c:v>8.5385326872113687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7.3393608906108776</c:v>
                </c:pt>
                <c:pt idx="1">
                  <c:v>6.7802757958390529</c:v>
                </c:pt>
                <c:pt idx="2">
                  <c:v>8.3386185474182799</c:v>
                </c:pt>
                <c:pt idx="3">
                  <c:v>7.8721651381573796</c:v>
                </c:pt>
                <c:pt idx="4">
                  <c:v>8.1241544526414895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7.1725032203963393</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0.29083778361753954</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0.16010034856359567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1.6714248368403783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0.16010034856359567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0.57426342201928193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0.83409797103855254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7.0529453174658592</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0.19363201889532178</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0.39253375101110333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0.10943547499311723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1.1424907726685127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0.10943547499311812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0.39253375101110244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0.50780538525789964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7.4981448812307612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0.50051046218576722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0.1696342904010546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1.7709578317594357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0.16963429040105371</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0.60846068713477308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0.78267757356208101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6.9664194624923974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7.3499260312176089</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0.26104984268763998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0.12211831474340196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1.2748978133182156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0.12211831474340151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0.43802578785715252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1.6334752657723639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3.6198170290242948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9.3965643198696824E-2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0.21466984778535902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5.9848348577869359E-2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0.6248082352999802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5.9848348577869359E-2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0.16851604993773783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9.0529553166957104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9.8008531785703568E-2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0.28546997150764764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7.9586893732680686E-2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0.83087583546976518</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7.9586893732679798E-2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0.28546997150764852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0.4005315805328582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8.1629896740152645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0.25426751519723823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9.655590488054866E-2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1.0080298950557287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9.6555904880549548E-2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0.34633606266539196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0.31225170514943201</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8.5463878184959174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0.38316630910166172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0.13833401365748799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1.4441874004733801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0.13833401365748799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0.49618982580200655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1.7033859421380146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5.7038542784324706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0.17144648881102142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0.23563002906924702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6.5691890410477072E-2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0.68581397977065706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6.5691890410477072E-2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0.23563002906924702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0.31785263959940124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9.0135520706419907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8.206479885305864</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5.3783825419946751E-2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0.18578467781205177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5.1795379150034293E-2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0.54073638141107949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5.1795379150034293E-2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0.18578467781205177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5.5080968227768423E-2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9.528013636953844</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0.50861800954690928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0.16971062097931089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1.7717547121251105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0.16971062097931089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0.60873447703883876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0.6285590024723664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6.596986417983052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7.7472694897939398E-2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0.42307063697816005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0.11794893049091115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1.2313700355434278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0.11794893049091293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0.42307063697815828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0.20509283210346219</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8.5385326872113687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0.31155900855319452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9.1824891833156563E-2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0.9586387926516764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9.1824891833155675E-2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0.32936640727994693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0.30497536931432023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7.9377332243518079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0.21493852466127183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0.3789192103753205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0.1056398428533285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1.1028649137189674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0.1056398428533285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0.3789192103753205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0.35150720219187548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8.431133460029244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8.9326292071167828</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5.5192787706591417E-2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0.22960965849322434</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6.4013456105339372E-2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0.6682913646746691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6.4013456105339372E-2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0.22960965849322434</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0.27968876059708769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8.8722995233557516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0.10795077019346877</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5.9267351271357072E-2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0.61874270616808147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5.9267351271357072E-2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0.21258587042732024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0.15426432825272229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9.1024290728558697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0.1095055865329595</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0.22837270887499983</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6.3668603799865053E-2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0.66469115572082416</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6.3668603799865053E-2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0.22837270887499983</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0.19808835088979926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8.8231590251387253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8.6429909189189846</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0.32239324164153071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9.8932004806121299E-2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1.0328360398645771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9.8932004806121299E-2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0.35485888779701114</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0.6835747097453968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7.7338082002364734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0.19964534025339553</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0.25296524860268654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7.0524820009181255E-2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0.7362690764550095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7.0524820009181255E-2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0.25296524860268654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0.19215638755759912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9.1029901203291441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9.1249162932180994E-2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0.19957356785929292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5.5639618602210561E-2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0.58086969377908915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5.5639618602210561E-2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0.19957356785929292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0.20997251199559486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8.9769797259794473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0.22779968085159563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7.4756753154151312E-2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0.78044985575880688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7.4756753154151312E-2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0.26814475590164299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0.16386978231717464</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8.7581856291308711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8.4504504009538426</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0.32667038683810201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0.29725109273273542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8.2871382248377756E-2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0.8651654277829941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8.2871382248377756E-2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0.29725109273273631</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0.62219352864605426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8.1653782227502241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8.2844860203152848E-3</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0.19862970776009803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5.537647746334784E-2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0.57812253776704026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5.537647746334784E-2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0.19862970776009803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0.35830464305962906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9.0898708492057239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0.25519913267549121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0.27445243007042031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7.6515285552917867E-2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0.79880868354435197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7.6515285552915202E-2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0.27445243007042208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0.50445854031451276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7.4618015890724001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0.26377944217628713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7.9961006429392079E-2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0.83478151874073347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7.996100642939119E-2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0.28681187512848361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0.34603137188254252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7.7785254777022086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6.0431884853096918E-2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0.2336279468483875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6.5133724855921393E-2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0.67998681087737367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6.5133724855922281E-2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0.23362794684838661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0.50831500841828436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8.2415584118895193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0.11968329720630244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0.20031826334008151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5.5847234134519752E-2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0.58303717036691438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5.5847234134519752E-2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0.20031826334008151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0.44111715347893998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8.9876385381353376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5.5492068212288359E-3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0.1401439975573151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3.9071098728744147E-2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0.40789670605823147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3.9071098728744147E-2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0.1401439975573151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5.6837797124254408E-2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9.4283797179214783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8.0302492990868561</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0.36405850783324478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0.3774999141995945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0.10524415369093987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1.0987339752193508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0.10524415369094164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0.3774999141995945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0.26660321714780899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8.6240003645571424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0.2105034641395136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2.5115545644679713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0.24057364252641733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0.22432827518369258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7.9884317679135446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0.54911257893853982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0.18197816797651889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1.8998261555804419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0.18197816797651889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0.41244146372916646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7.8753387326990962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0.60414551792734361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0.52494601043792333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0.14635102293761992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1.5278838355418607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0.14635102293761904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0.52494601043792422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9.1912363929063545E-2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8.9581027677466523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1.3937398158770291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0.42639584489989169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0.11887597359848812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1.2410482335531512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0.11887597359848812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0.42639584489989169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0.4120589424110932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8.3499099188725854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0.55148234330256241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0.19463884292264222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2.0320017988315051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0.19463884292264311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0.6981494356349307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0.47599514991680358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6.3857122427321213</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7.8076249375084634</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0.17399491986950366</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0.68068327816027274</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0.18976940880488691</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1.9811656001673841</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0.18976940880488513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0.68068327816027363</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7.2323713881271345E-2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8.1634624163111607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3.5784472744324169E-2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0.77699267174774711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0.21661974767739345</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2.2614793138584073</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0.21661974767739434</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0.77699267174774711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7.3026597895745837E-2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7.4517874587057644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7.0236468440114868</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0.17437335875958482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9.0852787681086511E-2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0.94849016375523298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9.0852787681086511E-2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0.32587957004358348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0.53854402304890936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6.9411002182796686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1.0506844779190292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0.42637638346966966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0.11887054789724605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1.2409915900049313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0.11887054789724694</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0.42637638346966966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0.25679545380519109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7.9550628074286678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0.19492842380340303</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0.34933649153174695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9.7392402015706203E-2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1.0167628060093232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9.7392402015705315E-2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0.34933649153174784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0.4803036061815158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5.918515520552849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0.11904922630310999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8.5478809285959301E-2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0.8923865946946492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8.5478809285959301E-2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0.30660366433362185</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0.5828940163532037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6.8887657333301409</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0.10514739625175595</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0.11932101516756921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1.2456944041496598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0.11932101516756877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0.42799216306343091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0.64390185470636929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4.6958521805085276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1.9600825370519992E-2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0.47672110600027473</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0.13290628013515526</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1.3875226355408019</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0.13290628013515438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0.47672110600027562</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0.67533222372411394</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6.4903289895561551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0.27846119789150592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0.13173921522804655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3.6727908253917363E-2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0.38343413122806425</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3.6727908253917363E-2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0.13173921522804655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0.22031484587326133</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8.9274441118872279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0.29269422998848427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0.11233247110605316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1.1727349994852139</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0.11233247110605227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0.40292497699103791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0.50712593229700609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8.2166775619451577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1.719672206224252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0.40478525121529341</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0.11285110165138601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1.1781494285129561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0.11285110165138601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0.40478525121529341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0.32424895353276018</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6.0146280148213229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0.80909277601278351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0.41485958402572187</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0.1156597503179233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1.2074713205720711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0.11565975031792242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0.41485958402572187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0.12175156025356237</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7.99639607254145</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0.3100966071890392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0.13040161966827313</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1.3613743369908153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0.13040161966827313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0.46773714747918227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0.96277809641994416</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7.6142103585457859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0.23395285430815971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0.33806386833664259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9.4249678948969517E-2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0.98395322479241543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9.4249678948969517E-2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0.33806386833664259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0.94822119876195465</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6.6247805587408832</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9.1238440344772513</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4.0876821770542193E-2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0.22338994261919609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6.2279445821527446E-2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0.65018854427669837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6.2279445821527446E-2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0.22338994261919609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0.14291637258850365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9.1238440344772513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9.1660572138015031</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0.20287156591162336</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0.19798643965946638</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5.5197139126304862E-2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0.57625027107040694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5.5197139126304862E-2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0.19798643965946638</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0.12037167845588037</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9.1660572138015031</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8.3866273366552075</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0.21460027102014934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7.3670309452722904E-2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0.76910753825177736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7.3670309452722904E-2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0.2642477945058026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0.38729793272452895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8.3866273366552075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(106)</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(106)</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(106)</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(106)</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Sheet1!$G$2:$G$9</c:f>
              <c:numCache>
                <c:formatCode>0.0;;</c:formatCode>
                <c:ptCount val="8"/>
                <c:pt idx="0">
                  <c:v>6.9664194624923974</c:v>
                </c:pt>
                <c:pt idx="1">
                  <c:v>0</c:v>
                </c:pt>
                <c:pt idx="2">
                  <c:v>0</c:v>
                </c:pt>
                <c:pt idx="3">
                  <c:v>0</c:v>
                </c:pt>
                <c:pt idx="4">
                  <c:v>6.429352329634316</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(106)</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(106)</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(106)</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3.0335805375076026</c:v>
                </c:pt>
                <c:pt idx="1">
                  <c:v>0</c:v>
                </c:pt>
                <c:pt idx="2">
                  <c:v>0</c:v>
                </c:pt>
                <c:pt idx="3">
                  <c:v>0</c:v>
                </c:pt>
                <c:pt idx="4">
                  <c:v>3.570647670365684</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(107)</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(107)</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(107)</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Sheet1!$F$2:$F$9</c:f>
              <c:numCache>
                <c:formatCode>0.0;;</c:formatCode>
                <c:ptCount val="8"/>
                <c:pt idx="0">
                  <c:v>0</c:v>
                </c:pt>
                <c:pt idx="1">
                  <c:v>0</c:v>
                </c:pt>
                <c:pt idx="2">
                  <c:v>0</c:v>
                </c:pt>
                <c:pt idx="3">
                  <c:v>0</c:v>
                </c:pt>
                <c:pt idx="4">
                  <c:v>6.5910470201772871</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(107)</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Sheet1!$G$2:$G$9</c:f>
              <c:numCache>
                <c:formatCode>0.0;;</c:formatCode>
                <c:ptCount val="8"/>
                <c:pt idx="0">
                  <c:v>7.4981448812307612</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(107)</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(107)</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(107)</c:v>
                </c:pt>
                <c:pt idx="1">
                  <c:v>Royal Sussex County Hospital (-)</c:v>
                </c:pt>
                <c:pt idx="2">
                  <c:v>Royal Alexandra Children's Hospital (-)</c:v>
                </c:pt>
                <c:pt idx="3">
                  <c:v>Princess Royal Hospital (-)</c:v>
                </c:pt>
                <c:pt idx="4">
                  <c:v>St Richard's Hospital (30)</c:v>
                </c:pt>
                <c:pt idx="5">
                  <c:v>Worthing Hospital (-)</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2.5018551187692388</c:v>
                </c:pt>
                <c:pt idx="1">
                  <c:v>0</c:v>
                </c:pt>
                <c:pt idx="2">
                  <c:v>0</c:v>
                </c:pt>
                <c:pt idx="3">
                  <c:v>0</c:v>
                </c:pt>
                <c:pt idx="4">
                  <c:v>3.4089529798227129</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(423)</c:v>
                </c:pt>
                <c:pt idx="1">
                  <c:v>Royal Sussex County Hospital (135)</c:v>
                </c:pt>
                <c:pt idx="2">
                  <c:v>Royal Alexandra Children's Hospital (-)</c:v>
                </c:pt>
                <c:pt idx="3">
                  <c:v>Princess Royal Hospital (47)</c:v>
                </c:pt>
                <c:pt idx="4">
                  <c:v>St Richard's Hospital (110)</c:v>
                </c:pt>
                <c:pt idx="5">
                  <c:v>Worthing Hospital (113)</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(423)</c:v>
                </c:pt>
                <c:pt idx="1">
                  <c:v>Royal Sussex County Hospital (135)</c:v>
                </c:pt>
                <c:pt idx="2">
                  <c:v>Royal Alexandra Children's Hospital (-)</c:v>
                </c:pt>
                <c:pt idx="3">
                  <c:v>Princess Royal Hospital (47)</c:v>
                </c:pt>
                <c:pt idx="4">
                  <c:v>St Richard's Hospital (110)</c:v>
                </c:pt>
                <c:pt idx="5">
                  <c:v>Worthing Hospital (113)</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(423)</c:v>
                </c:pt>
                <c:pt idx="1">
                  <c:v>Royal Sussex County Hospital (135)</c:v>
                </c:pt>
                <c:pt idx="2">
                  <c:v>Royal Alexandra Children's Hospital (-)</c:v>
                </c:pt>
                <c:pt idx="3">
                  <c:v>Princess Royal Hospital (47)</c:v>
                </c:pt>
                <c:pt idx="4">
                  <c:v>St Richard's Hospital (110)</c:v>
                </c:pt>
                <c:pt idx="5">
                  <c:v>Worthing Hospital (113)</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(423)</c:v>
                </c:pt>
                <c:pt idx="1">
                  <c:v>Royal Sussex County Hospital (135)</c:v>
                </c:pt>
                <c:pt idx="2">
                  <c:v>Royal Alexandra Children's Hospital (-)</c:v>
                </c:pt>
                <c:pt idx="3">
                  <c:v>Princess Royal Hospital (47)</c:v>
                </c:pt>
                <c:pt idx="4">
                  <c:v>St Richard's Hospital (110)</c:v>
                </c:pt>
                <c:pt idx="5">
                  <c:v>Worthing Hospital (113)</c:v>
                </c:pt>
                <c:pt idx="6">
                  <c:v>Sussex Orthopaedic Centre (-)</c:v>
                </c:pt>
                <c:pt idx="7">
                  <c:v>Sussex Eye Hospital (-)</c:v>
                </c:pt>
              </c:strCache>
            </c:strRef>
          </c:cat>
          <c:val>
            <c:numRef>
              <c:f>Sheet1!$G$2:$G$9</c:f>
              <c:numCache>
                <c:formatCode>0.0;;</c:formatCode>
                <c:ptCount val="8"/>
                <c:pt idx="0">
                  <c:v>7.0529453174658592</c:v>
                </c:pt>
                <c:pt idx="1">
                  <c:v>7.2182298315658846</c:v>
                </c:pt>
                <c:pt idx="2">
                  <c:v>0</c:v>
                </c:pt>
                <c:pt idx="3">
                  <c:v>6.9786097748555056</c:v>
                </c:pt>
                <c:pt idx="4">
                  <c:v>7.1720775117872044</c:v>
                </c:pt>
                <c:pt idx="5">
                  <c:v>6.8587201170758902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(423)</c:v>
                </c:pt>
                <c:pt idx="1">
                  <c:v>Royal Sussex County Hospital (135)</c:v>
                </c:pt>
                <c:pt idx="2">
                  <c:v>Royal Alexandra Children's Hospital (-)</c:v>
                </c:pt>
                <c:pt idx="3">
                  <c:v>Princess Royal Hospital (47)</c:v>
                </c:pt>
                <c:pt idx="4">
                  <c:v>St Richard's Hospital (110)</c:v>
                </c:pt>
                <c:pt idx="5">
                  <c:v>Worthing Hospital (113)</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(423)</c:v>
                </c:pt>
                <c:pt idx="1">
                  <c:v>Royal Sussex County Hospital (135)</c:v>
                </c:pt>
                <c:pt idx="2">
                  <c:v>Royal Alexandra Children's Hospital (-)</c:v>
                </c:pt>
                <c:pt idx="3">
                  <c:v>Princess Royal Hospital (47)</c:v>
                </c:pt>
                <c:pt idx="4">
                  <c:v>St Richard's Hospital (110)</c:v>
                </c:pt>
                <c:pt idx="5">
                  <c:v>Worthing Hospital (113)</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(423)</c:v>
                </c:pt>
                <c:pt idx="1">
                  <c:v>Royal Sussex County Hospital (135)</c:v>
                </c:pt>
                <c:pt idx="2">
                  <c:v>Royal Alexandra Children's Hospital (-)</c:v>
                </c:pt>
                <c:pt idx="3">
                  <c:v>Princess Royal Hospital (47)</c:v>
                </c:pt>
                <c:pt idx="4">
                  <c:v>St Richard's Hospital (110)</c:v>
                </c:pt>
                <c:pt idx="5">
                  <c:v>Worthing Hospital (113)</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2.9470546825341408</c:v>
                </c:pt>
                <c:pt idx="1">
                  <c:v>2.7817701684341154</c:v>
                </c:pt>
                <c:pt idx="2">
                  <c:v>0</c:v>
                </c:pt>
                <c:pt idx="3">
                  <c:v>3.0213902251444944</c:v>
                </c:pt>
                <c:pt idx="4">
                  <c:v>2.8279224882127956</c:v>
                </c:pt>
                <c:pt idx="5">
                  <c:v>3.1412798829241098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Sheet1!$G$2:$G$9</c:f>
              <c:numCache>
                <c:formatCode>0.0;;</c:formatCode>
                <c:ptCount val="8"/>
                <c:pt idx="0">
                  <c:v>8.5463878184959174</c:v>
                </c:pt>
                <c:pt idx="1">
                  <c:v>8.7294666573665918</c:v>
                </c:pt>
                <c:pt idx="2">
                  <c:v>0</c:v>
                </c:pt>
                <c:pt idx="3">
                  <c:v>7.7376889539793217</c:v>
                </c:pt>
                <c:pt idx="4">
                  <c:v>8.042533297219947</c:v>
                </c:pt>
                <c:pt idx="5">
                  <c:v>9.0267307712652904</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1.4536121815040826</c:v>
                </c:pt>
                <c:pt idx="1">
                  <c:v>1.2705333426334082</c:v>
                </c:pt>
                <c:pt idx="2">
                  <c:v>0</c:v>
                </c:pt>
                <c:pt idx="3">
                  <c:v>2.2623110460206783</c:v>
                </c:pt>
                <c:pt idx="4">
                  <c:v>1.957466702780053</c:v>
                </c:pt>
                <c:pt idx="5">
                  <c:v>0.97326922873470956</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Sheet1!$E$2:$E$9</c:f>
              <c:numCache>
                <c:formatCode>0.0;;</c:formatCode>
                <c:ptCount val="8"/>
                <c:pt idx="0">
                  <c:v>5.7038542784324706</c:v>
                </c:pt>
                <c:pt idx="1">
                  <c:v>0</c:v>
                </c:pt>
                <c:pt idx="2">
                  <c:v>0</c:v>
                </c:pt>
                <c:pt idx="3">
                  <c:v>4.787224600444798</c:v>
                </c:pt>
                <c:pt idx="4">
                  <c:v>5.0945174175718932</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Sheet1!$G$2:$G$9</c:f>
              <c:numCache>
                <c:formatCode>0.0;;</c:formatCode>
                <c:ptCount val="8"/>
                <c:pt idx="0">
                  <c:v>0</c:v>
                </c:pt>
                <c:pt idx="1">
                  <c:v>5.9972905250058366</c:v>
                </c:pt>
                <c:pt idx="2">
                  <c:v>0</c:v>
                </c:pt>
                <c:pt idx="3">
                  <c:v>0</c:v>
                </c:pt>
                <c:pt idx="4">
                  <c:v>0</c:v>
                </c:pt>
                <c:pt idx="5">
                  <c:v>5.6203320121163731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4.2961457215675294</c:v>
                </c:pt>
                <c:pt idx="1">
                  <c:v>4.0027094749941634</c:v>
                </c:pt>
                <c:pt idx="2">
                  <c:v>0</c:v>
                </c:pt>
                <c:pt idx="3">
                  <c:v>5.212775399555202</c:v>
                </c:pt>
                <c:pt idx="4">
                  <c:v>4.9054825824281068</c:v>
                </c:pt>
                <c:pt idx="5">
                  <c:v>4.3796679878836269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Sheet1!$G$2:$G$9</c:f>
              <c:numCache>
                <c:formatCode>0.0;;</c:formatCode>
                <c:ptCount val="8"/>
                <c:pt idx="0">
                  <c:v>8.1629896740152645</c:v>
                </c:pt>
                <c:pt idx="1">
                  <c:v>7.9533031100249136</c:v>
                </c:pt>
                <c:pt idx="2">
                  <c:v>0</c:v>
                </c:pt>
                <c:pt idx="3">
                  <c:v>7.3228687291241661</c:v>
                </c:pt>
                <c:pt idx="4">
                  <c:v>8.2862001287653264</c:v>
                </c:pt>
                <c:pt idx="5">
                  <c:v>8.3650483064766998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1.8370103259847355</c:v>
                </c:pt>
                <c:pt idx="1">
                  <c:v>2.0466968899750864</c:v>
                </c:pt>
                <c:pt idx="2">
                  <c:v>0</c:v>
                </c:pt>
                <c:pt idx="3">
                  <c:v>2.6771312708758339</c:v>
                </c:pt>
                <c:pt idx="4">
                  <c:v>1.7137998712346736</c:v>
                </c:pt>
                <c:pt idx="5">
                  <c:v>1.6349516935233002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Sheet1!$G$2:$G$9</c:f>
              <c:numCache>
                <c:formatCode>0.0;;</c:formatCode>
                <c:ptCount val="8"/>
                <c:pt idx="0">
                  <c:v>9.0529553166957104</c:v>
                </c:pt>
                <c:pt idx="1">
                  <c:v>8.6820979474314726</c:v>
                </c:pt>
                <c:pt idx="2">
                  <c:v>0</c:v>
                </c:pt>
                <c:pt idx="3">
                  <c:v>9.2859150378656796</c:v>
                </c:pt>
                <c:pt idx="4">
                  <c:v>8.7164400411962379</c:v>
                </c:pt>
                <c:pt idx="5">
                  <c:v>9.3006652483667978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0.94704468330428959</c:v>
                </c:pt>
                <c:pt idx="1">
                  <c:v>1.3179020525685274</c:v>
                </c:pt>
                <c:pt idx="2">
                  <c:v>0</c:v>
                </c:pt>
                <c:pt idx="3">
                  <c:v>0.71408496213432038</c:v>
                </c:pt>
                <c:pt idx="4">
                  <c:v>1.2835599588037621</c:v>
                </c:pt>
                <c:pt idx="5">
                  <c:v>0.69933475163320225</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Sheet1!$G$2:$G$9</c:f>
              <c:numCache>
                <c:formatCode>0.0;;</c:formatCode>
                <c:ptCount val="8"/>
                <c:pt idx="0">
                  <c:v>3.6198170290242948</c:v>
                </c:pt>
                <c:pt idx="1">
                  <c:v>3.5338932118799771</c:v>
                </c:pt>
                <c:pt idx="2">
                  <c:v>0</c:v>
                </c:pt>
                <c:pt idx="3">
                  <c:v>2.9565956853795292</c:v>
                </c:pt>
                <c:pt idx="4">
                  <c:v>3.1742482563529602</c:v>
                </c:pt>
                <c:pt idx="5">
                  <c:v>4.0646537051357727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6.3801829709757047</c:v>
                </c:pt>
                <c:pt idx="1">
                  <c:v>6.4661067881200225</c:v>
                </c:pt>
                <c:pt idx="2">
                  <c:v>0</c:v>
                </c:pt>
                <c:pt idx="3">
                  <c:v>7.0434043146204708</c:v>
                </c:pt>
                <c:pt idx="4">
                  <c:v>6.8257517436470394</c:v>
                </c:pt>
                <c:pt idx="5">
                  <c:v>5.9353462948642273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Sheet1!$G$2:$G$9</c:f>
              <c:numCache>
                <c:formatCode>0.0;;</c:formatCode>
                <c:ptCount val="8"/>
                <c:pt idx="0">
                  <c:v>9.0135520706419907</c:v>
                </c:pt>
                <c:pt idx="1">
                  <c:v>8.866796518903783</c:v>
                </c:pt>
                <c:pt idx="2">
                  <c:v>0</c:v>
                </c:pt>
                <c:pt idx="3">
                  <c:v>8.9240303098619762</c:v>
                </c:pt>
                <c:pt idx="4">
                  <c:v>8.9998626563266964</c:v>
                </c:pt>
                <c:pt idx="5">
                  <c:v>9.2551376442982516</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0.98644792935800929</c:v>
                </c:pt>
                <c:pt idx="1">
                  <c:v>1.133203481096217</c:v>
                </c:pt>
                <c:pt idx="2">
                  <c:v>0</c:v>
                </c:pt>
                <c:pt idx="3">
                  <c:v>1.0759696901380238</c:v>
                </c:pt>
                <c:pt idx="4">
                  <c:v>1.0001373436733036</c:v>
                </c:pt>
                <c:pt idx="5">
                  <c:v>0.74486235570174841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(311)</c:v>
                </c:pt>
                <c:pt idx="1">
                  <c:v>Royal Sussex County Hospital (99)</c:v>
                </c:pt>
                <c:pt idx="2">
                  <c:v>Royal Alexandra Children's Hospital (-)</c:v>
                </c:pt>
                <c:pt idx="3">
                  <c:v>Princess Royal Hospital (38)</c:v>
                </c:pt>
                <c:pt idx="4">
                  <c:v>St Richard's Hospital (84)</c:v>
                </c:pt>
                <c:pt idx="5">
                  <c:v>Worthing Hospital (78)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(311)</c:v>
                </c:pt>
                <c:pt idx="1">
                  <c:v>Royal Sussex County Hospital (99)</c:v>
                </c:pt>
                <c:pt idx="2">
                  <c:v>Royal Alexandra Children's Hospital (-)</c:v>
                </c:pt>
                <c:pt idx="3">
                  <c:v>Princess Royal Hospital (38)</c:v>
                </c:pt>
                <c:pt idx="4">
                  <c:v>St Richard's Hospital (84)</c:v>
                </c:pt>
                <c:pt idx="5">
                  <c:v>Worthing Hospital (78)</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(311)</c:v>
                </c:pt>
                <c:pt idx="1">
                  <c:v>Royal Sussex County Hospital (99)</c:v>
                </c:pt>
                <c:pt idx="2">
                  <c:v>Royal Alexandra Children's Hospital (-)</c:v>
                </c:pt>
                <c:pt idx="3">
                  <c:v>Princess Royal Hospital (38)</c:v>
                </c:pt>
                <c:pt idx="4">
                  <c:v>St Richard's Hospital (84)</c:v>
                </c:pt>
                <c:pt idx="5">
                  <c:v>Worthing Hospital (78)</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(311)</c:v>
                </c:pt>
                <c:pt idx="1">
                  <c:v>Royal Sussex County Hospital (99)</c:v>
                </c:pt>
                <c:pt idx="2">
                  <c:v>Royal Alexandra Children's Hospital (-)</c:v>
                </c:pt>
                <c:pt idx="3">
                  <c:v>Princess Royal Hospital (38)</c:v>
                </c:pt>
                <c:pt idx="4">
                  <c:v>St Richard's Hospital (84)</c:v>
                </c:pt>
                <c:pt idx="5">
                  <c:v>Worthing Hospital (78)</c:v>
                </c:pt>
                <c:pt idx="6">
                  <c:v>Sussex Orthopaedic Centre (-)</c:v>
                </c:pt>
                <c:pt idx="7">
                  <c:v>Sussex Eye Hospital (-)</c:v>
                </c:pt>
              </c:strCache>
            </c:strRef>
          </c:cat>
          <c:val>
            <c:numRef>
              <c:f>Sheet1!$G$2:$G$9</c:f>
              <c:numCache>
                <c:formatCode>0.0;;</c:formatCode>
                <c:ptCount val="8"/>
                <c:pt idx="0">
                  <c:v>8.431133460029244</c:v>
                </c:pt>
                <c:pt idx="1">
                  <c:v>8.7014862846200387</c:v>
                </c:pt>
                <c:pt idx="2">
                  <c:v>0</c:v>
                </c:pt>
                <c:pt idx="3">
                  <c:v>7.5312149374069914</c:v>
                </c:pt>
                <c:pt idx="4">
                  <c:v>8.4693374729895936</c:v>
                </c:pt>
                <c:pt idx="5">
                  <c:v>8.4091699963283251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(311)</c:v>
                </c:pt>
                <c:pt idx="1">
                  <c:v>Royal Sussex County Hospital (99)</c:v>
                </c:pt>
                <c:pt idx="2">
                  <c:v>Royal Alexandra Children's Hospital (-)</c:v>
                </c:pt>
                <c:pt idx="3">
                  <c:v>Princess Royal Hospital (38)</c:v>
                </c:pt>
                <c:pt idx="4">
                  <c:v>St Richard's Hospital (84)</c:v>
                </c:pt>
                <c:pt idx="5">
                  <c:v>Worthing Hospital (78)</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(311)</c:v>
                </c:pt>
                <c:pt idx="1">
                  <c:v>Royal Sussex County Hospital (99)</c:v>
                </c:pt>
                <c:pt idx="2">
                  <c:v>Royal Alexandra Children's Hospital (-)</c:v>
                </c:pt>
                <c:pt idx="3">
                  <c:v>Princess Royal Hospital (38)</c:v>
                </c:pt>
                <c:pt idx="4">
                  <c:v>St Richard's Hospital (84)</c:v>
                </c:pt>
                <c:pt idx="5">
                  <c:v>Worthing Hospital (78)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(311)</c:v>
                </c:pt>
                <c:pt idx="1">
                  <c:v>Royal Sussex County Hospital (99)</c:v>
                </c:pt>
                <c:pt idx="2">
                  <c:v>Royal Alexandra Children's Hospital (-)</c:v>
                </c:pt>
                <c:pt idx="3">
                  <c:v>Princess Royal Hospital (38)</c:v>
                </c:pt>
                <c:pt idx="4">
                  <c:v>St Richard's Hospital (84)</c:v>
                </c:pt>
                <c:pt idx="5">
                  <c:v>Worthing Hospital (78)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1.568866539970756</c:v>
                </c:pt>
                <c:pt idx="1">
                  <c:v>1.2985137153799613</c:v>
                </c:pt>
                <c:pt idx="2">
                  <c:v>0</c:v>
                </c:pt>
                <c:pt idx="3">
                  <c:v>2.4687850625930086</c:v>
                </c:pt>
                <c:pt idx="4">
                  <c:v>1.5306625270104064</c:v>
                </c:pt>
                <c:pt idx="5">
                  <c:v>1.5908300036716749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(260)</c:v>
                </c:pt>
                <c:pt idx="1">
                  <c:v>Royal Sussex County Hospital (73)</c:v>
                </c:pt>
                <c:pt idx="2">
                  <c:v>Royal Alexandra Children's Hospital (-)</c:v>
                </c:pt>
                <c:pt idx="3">
                  <c:v>Princess Royal Hospital (-)</c:v>
                </c:pt>
                <c:pt idx="4">
                  <c:v>St Richard's Hospital (77)</c:v>
                </c:pt>
                <c:pt idx="5">
                  <c:v>Worthing Hospital (67)</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(260)</c:v>
                </c:pt>
                <c:pt idx="1">
                  <c:v>Royal Sussex County Hospital (73)</c:v>
                </c:pt>
                <c:pt idx="2">
                  <c:v>Royal Alexandra Children's Hospital (-)</c:v>
                </c:pt>
                <c:pt idx="3">
                  <c:v>Princess Royal Hospital (-)</c:v>
                </c:pt>
                <c:pt idx="4">
                  <c:v>St Richard's Hospital (77)</c:v>
                </c:pt>
                <c:pt idx="5">
                  <c:v>Worthing Hospital (67)</c:v>
                </c:pt>
                <c:pt idx="6">
                  <c:v>Sussex Orthopaedic Centre (-)</c:v>
                </c:pt>
                <c:pt idx="7">
                  <c:v>Sussex Eye Hospital (-)</c:v>
                </c:pt>
              </c:strCache>
            </c:strRef>
          </c:cat>
          <c:val>
            <c:numRef>
              <c:f>Sheet1!$E$2:$E$9</c:f>
              <c:numCache>
                <c:formatCode>0.0;;</c:formatCode>
                <c:ptCount val="8"/>
                <c:pt idx="0">
                  <c:v>0</c:v>
                </c:pt>
                <c:pt idx="1">
                  <c:v>0</c:v>
                </c:pt>
                <c:pt idx="2">
                  <c:v>0</c:v>
                </c:pt>
                <c:pt idx="3">
                  <c:v>0</c:v>
                </c:pt>
                <c:pt idx="4">
                  <c:v>7.0976682097011476</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(260)</c:v>
                </c:pt>
                <c:pt idx="1">
                  <c:v>Royal Sussex County Hospital (73)</c:v>
                </c:pt>
                <c:pt idx="2">
                  <c:v>Royal Alexandra Children's Hospital (-)</c:v>
                </c:pt>
                <c:pt idx="3">
                  <c:v>Princess Royal Hospital (-)</c:v>
                </c:pt>
                <c:pt idx="4">
                  <c:v>St Richard's Hospital (77)</c:v>
                </c:pt>
                <c:pt idx="5">
                  <c:v>Worthing Hospital (67)</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(260)</c:v>
                </c:pt>
                <c:pt idx="1">
                  <c:v>Royal Sussex County Hospital (73)</c:v>
                </c:pt>
                <c:pt idx="2">
                  <c:v>Royal Alexandra Children's Hospital (-)</c:v>
                </c:pt>
                <c:pt idx="3">
                  <c:v>Princess Royal Hospital (-)</c:v>
                </c:pt>
                <c:pt idx="4">
                  <c:v>St Richard's Hospital (77)</c:v>
                </c:pt>
                <c:pt idx="5">
                  <c:v>Worthing Hospital (67)</c:v>
                </c:pt>
                <c:pt idx="6">
                  <c:v>Sussex Orthopaedic Centre (-)</c:v>
                </c:pt>
                <c:pt idx="7">
                  <c:v>Sussex Eye Hospital (-)</c:v>
                </c:pt>
              </c:strCache>
            </c:strRef>
          </c:cat>
          <c:val>
            <c:numRef>
              <c:f>Sheet1!$G$2:$G$9</c:f>
              <c:numCache>
                <c:formatCode>0.0;;</c:formatCode>
                <c:ptCount val="8"/>
                <c:pt idx="0">
                  <c:v>7.9377332243518079</c:v>
                </c:pt>
                <c:pt idx="1">
                  <c:v>7.391675389719337</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(260)</c:v>
                </c:pt>
                <c:pt idx="1">
                  <c:v>Royal Sussex County Hospital (73)</c:v>
                </c:pt>
                <c:pt idx="2">
                  <c:v>Royal Alexandra Children's Hospital (-)</c:v>
                </c:pt>
                <c:pt idx="3">
                  <c:v>Princess Royal Hospital (-)</c:v>
                </c:pt>
                <c:pt idx="4">
                  <c:v>St Richard's Hospital (77)</c:v>
                </c:pt>
                <c:pt idx="5">
                  <c:v>Worthing Hospital (67)</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(260)</c:v>
                </c:pt>
                <c:pt idx="1">
                  <c:v>Royal Sussex County Hospital (73)</c:v>
                </c:pt>
                <c:pt idx="2">
                  <c:v>Royal Alexandra Children's Hospital (-)</c:v>
                </c:pt>
                <c:pt idx="3">
                  <c:v>Princess Royal Hospital (-)</c:v>
                </c:pt>
                <c:pt idx="4">
                  <c:v>St Richard's Hospital (77)</c:v>
                </c:pt>
                <c:pt idx="5">
                  <c:v>Worthing Hospital (67)</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9.1201429556707065</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(260)</c:v>
                </c:pt>
                <c:pt idx="1">
                  <c:v>Royal Sussex County Hospital (73)</c:v>
                </c:pt>
                <c:pt idx="2">
                  <c:v>Royal Alexandra Children's Hospital (-)</c:v>
                </c:pt>
                <c:pt idx="3">
                  <c:v>Princess Royal Hospital (-)</c:v>
                </c:pt>
                <c:pt idx="4">
                  <c:v>St Richard's Hospital (77)</c:v>
                </c:pt>
                <c:pt idx="5">
                  <c:v>Worthing Hospital (67)</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2.0622667756481921</c:v>
                </c:pt>
                <c:pt idx="1">
                  <c:v>2.608324610280663</c:v>
                </c:pt>
                <c:pt idx="2">
                  <c:v>0</c:v>
                </c:pt>
                <c:pt idx="3">
                  <c:v>0</c:v>
                </c:pt>
                <c:pt idx="4">
                  <c:v>2.9023317902988524</c:v>
                </c:pt>
                <c:pt idx="5">
                  <c:v>0.87985704432929346</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(144)</c:v>
                </c:pt>
                <c:pt idx="1">
                  <c:v>Royal Sussex County Hospital (45)</c:v>
                </c:pt>
                <c:pt idx="2">
                  <c:v>Royal Alexandra Children's Hospital (-)</c:v>
                </c:pt>
                <c:pt idx="3">
                  <c:v>Princess Royal Hospital (-)</c:v>
                </c:pt>
                <c:pt idx="4">
                  <c:v>St Richard's Hospital (36)</c:v>
                </c:pt>
                <c:pt idx="5">
                  <c:v>Worthing Hospital (41)</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(144)</c:v>
                </c:pt>
                <c:pt idx="1">
                  <c:v>Royal Sussex County Hospital (45)</c:v>
                </c:pt>
                <c:pt idx="2">
                  <c:v>Royal Alexandra Children's Hospital (-)</c:v>
                </c:pt>
                <c:pt idx="3">
                  <c:v>Princess Royal Hospital (-)</c:v>
                </c:pt>
                <c:pt idx="4">
                  <c:v>St Richard's Hospital (36)</c:v>
                </c:pt>
                <c:pt idx="5">
                  <c:v>Worthing Hospital (41)</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(144)</c:v>
                </c:pt>
                <c:pt idx="1">
                  <c:v>Royal Sussex County Hospital (45)</c:v>
                </c:pt>
                <c:pt idx="2">
                  <c:v>Royal Alexandra Children's Hospital (-)</c:v>
                </c:pt>
                <c:pt idx="3">
                  <c:v>Princess Royal Hospital (-)</c:v>
                </c:pt>
                <c:pt idx="4">
                  <c:v>St Richard's Hospital (36)</c:v>
                </c:pt>
                <c:pt idx="5">
                  <c:v>Worthing Hospital (41)</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(144)</c:v>
                </c:pt>
                <c:pt idx="1">
                  <c:v>Royal Sussex County Hospital (45)</c:v>
                </c:pt>
                <c:pt idx="2">
                  <c:v>Royal Alexandra Children's Hospital (-)</c:v>
                </c:pt>
                <c:pt idx="3">
                  <c:v>Princess Royal Hospital (-)</c:v>
                </c:pt>
                <c:pt idx="4">
                  <c:v>St Richard's Hospital (36)</c:v>
                </c:pt>
                <c:pt idx="5">
                  <c:v>Worthing Hospital (41)</c:v>
                </c:pt>
                <c:pt idx="6">
                  <c:v>Sussex Orthopaedic Centre (-)</c:v>
                </c:pt>
                <c:pt idx="7">
                  <c:v>Sussex Eye Hospital (-)</c:v>
                </c:pt>
              </c:strCache>
            </c:strRef>
          </c:cat>
          <c:val>
            <c:numRef>
              <c:f>Sheet1!$G$2:$G$9</c:f>
              <c:numCache>
                <c:formatCode>0.0;;</c:formatCode>
                <c:ptCount val="8"/>
                <c:pt idx="0">
                  <c:v>8.5385326872113687</c:v>
                </c:pt>
                <c:pt idx="1">
                  <c:v>7.9344300931848482</c:v>
                </c:pt>
                <c:pt idx="2">
                  <c:v>0</c:v>
                </c:pt>
                <c:pt idx="3">
                  <c:v>0</c:v>
                </c:pt>
                <c:pt idx="4">
                  <c:v>0</c:v>
                </c:pt>
                <c:pt idx="5">
                  <c:v>8.8271408481525953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(144)</c:v>
                </c:pt>
                <c:pt idx="1">
                  <c:v>Royal Sussex County Hospital (45)</c:v>
                </c:pt>
                <c:pt idx="2">
                  <c:v>Royal Alexandra Children's Hospital (-)</c:v>
                </c:pt>
                <c:pt idx="3">
                  <c:v>Princess Royal Hospital (-)</c:v>
                </c:pt>
                <c:pt idx="4">
                  <c:v>St Richard's Hospital (36)</c:v>
                </c:pt>
                <c:pt idx="5">
                  <c:v>Worthing Hospital (41)</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(144)</c:v>
                </c:pt>
                <c:pt idx="1">
                  <c:v>Royal Sussex County Hospital (45)</c:v>
                </c:pt>
                <c:pt idx="2">
                  <c:v>Royal Alexandra Children's Hospital (-)</c:v>
                </c:pt>
                <c:pt idx="3">
                  <c:v>Princess Royal Hospital (-)</c:v>
                </c:pt>
                <c:pt idx="4">
                  <c:v>St Richard's Hospital (36)</c:v>
                </c:pt>
                <c:pt idx="5">
                  <c:v>Worthing Hospital (41)</c:v>
                </c:pt>
                <c:pt idx="6">
                  <c:v>Sussex Orthopaedic Centre (-)</c:v>
                </c:pt>
                <c:pt idx="7">
                  <c:v>Sussex Eye Hospital (-)</c:v>
                </c:pt>
              </c:strCache>
            </c:strRef>
          </c:cat>
          <c:val>
            <c:numRef>
              <c:f>Sheet1!$I$2:$I$9</c:f>
              <c:numCache>
                <c:formatCode>0.0;;</c:formatCode>
                <c:ptCount val="8"/>
                <c:pt idx="0">
                  <c:v>0</c:v>
                </c:pt>
                <c:pt idx="1">
                  <c:v>0</c:v>
                </c:pt>
                <c:pt idx="2">
                  <c:v>0</c:v>
                </c:pt>
                <c:pt idx="3">
                  <c:v>0</c:v>
                </c:pt>
                <c:pt idx="4">
                  <c:v>9.1161333833403653</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(144)</c:v>
                </c:pt>
                <c:pt idx="1">
                  <c:v>Royal Sussex County Hospital (45)</c:v>
                </c:pt>
                <c:pt idx="2">
                  <c:v>Royal Alexandra Children's Hospital (-)</c:v>
                </c:pt>
                <c:pt idx="3">
                  <c:v>Princess Royal Hospital (-)</c:v>
                </c:pt>
                <c:pt idx="4">
                  <c:v>St Richard's Hospital (36)</c:v>
                </c:pt>
                <c:pt idx="5">
                  <c:v>Worthing Hospital (41)</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1.4614673127886313</c:v>
                </c:pt>
                <c:pt idx="1">
                  <c:v>2.0655699068151518</c:v>
                </c:pt>
                <c:pt idx="2">
                  <c:v>0</c:v>
                </c:pt>
                <c:pt idx="3">
                  <c:v>0</c:v>
                </c:pt>
                <c:pt idx="4">
                  <c:v>0.88386661665963473</c:v>
                </c:pt>
                <c:pt idx="5">
                  <c:v>1.1728591518474047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(188)</c:v>
                </c:pt>
                <c:pt idx="1">
                  <c:v>Royal Sussex County Hospital (61)</c:v>
                </c:pt>
                <c:pt idx="2">
                  <c:v>Royal Alexandra Children's Hospital (-)</c:v>
                </c:pt>
                <c:pt idx="3">
                  <c:v>Princess Royal Hospital (-)</c:v>
                </c:pt>
                <c:pt idx="4">
                  <c:v>St Richard's Hospital (56)</c:v>
                </c:pt>
                <c:pt idx="5">
                  <c:v>Worthing Hospital (39)</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(188)</c:v>
                </c:pt>
                <c:pt idx="1">
                  <c:v>Royal Sussex County Hospital (61)</c:v>
                </c:pt>
                <c:pt idx="2">
                  <c:v>Royal Alexandra Children's Hospital (-)</c:v>
                </c:pt>
                <c:pt idx="3">
                  <c:v>Princess Royal Hospital (-)</c:v>
                </c:pt>
                <c:pt idx="4">
                  <c:v>St Richard's Hospital (56)</c:v>
                </c:pt>
                <c:pt idx="5">
                  <c:v>Worthing Hospital (39)</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(188)</c:v>
                </c:pt>
                <c:pt idx="1">
                  <c:v>Royal Sussex County Hospital (61)</c:v>
                </c:pt>
                <c:pt idx="2">
                  <c:v>Royal Alexandra Children's Hospital (-)</c:v>
                </c:pt>
                <c:pt idx="3">
                  <c:v>Princess Royal Hospital (-)</c:v>
                </c:pt>
                <c:pt idx="4">
                  <c:v>St Richard's Hospital (56)</c:v>
                </c:pt>
                <c:pt idx="5">
                  <c:v>Worthing Hospital (39)</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(188)</c:v>
                </c:pt>
                <c:pt idx="1">
                  <c:v>Royal Sussex County Hospital (61)</c:v>
                </c:pt>
                <c:pt idx="2">
                  <c:v>Royal Alexandra Children's Hospital (-)</c:v>
                </c:pt>
                <c:pt idx="3">
                  <c:v>Princess Royal Hospital (-)</c:v>
                </c:pt>
                <c:pt idx="4">
                  <c:v>St Richard's Hospital (56)</c:v>
                </c:pt>
                <c:pt idx="5">
                  <c:v>Worthing Hospital (39)</c:v>
                </c:pt>
                <c:pt idx="6">
                  <c:v>Sussex Orthopaedic Centre (-)</c:v>
                </c:pt>
                <c:pt idx="7">
                  <c:v>Sussex Eye Hospital (-)</c:v>
                </c:pt>
              </c:strCache>
            </c:strRef>
          </c:cat>
          <c:val>
            <c:numRef>
              <c:f>Sheet1!$G$2:$G$9</c:f>
              <c:numCache>
                <c:formatCode>0.0;;</c:formatCode>
                <c:ptCount val="8"/>
                <c:pt idx="0">
                  <c:v>6.596986417983052</c:v>
                </c:pt>
                <c:pt idx="1">
                  <c:v>6.5907238640597292</c:v>
                </c:pt>
                <c:pt idx="2">
                  <c:v>0</c:v>
                </c:pt>
                <c:pt idx="3">
                  <c:v>0</c:v>
                </c:pt>
                <c:pt idx="4">
                  <c:v>6.3893098781783211</c:v>
                </c:pt>
                <c:pt idx="5">
                  <c:v>6.0292517063967503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(188)</c:v>
                </c:pt>
                <c:pt idx="1">
                  <c:v>Royal Sussex County Hospital (61)</c:v>
                </c:pt>
                <c:pt idx="2">
                  <c:v>Royal Alexandra Children's Hospital (-)</c:v>
                </c:pt>
                <c:pt idx="3">
                  <c:v>Princess Royal Hospital (-)</c:v>
                </c:pt>
                <c:pt idx="4">
                  <c:v>St Richard's Hospital (56)</c:v>
                </c:pt>
                <c:pt idx="5">
                  <c:v>Worthing Hospital (39)</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(188)</c:v>
                </c:pt>
                <c:pt idx="1">
                  <c:v>Royal Sussex County Hospital (61)</c:v>
                </c:pt>
                <c:pt idx="2">
                  <c:v>Royal Alexandra Children's Hospital (-)</c:v>
                </c:pt>
                <c:pt idx="3">
                  <c:v>Princess Royal Hospital (-)</c:v>
                </c:pt>
                <c:pt idx="4">
                  <c:v>St Richard's Hospital (56)</c:v>
                </c:pt>
                <c:pt idx="5">
                  <c:v>Worthing Hospital (39)</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(188)</c:v>
                </c:pt>
                <c:pt idx="1">
                  <c:v>Royal Sussex County Hospital (61)</c:v>
                </c:pt>
                <c:pt idx="2">
                  <c:v>Royal Alexandra Children's Hospital (-)</c:v>
                </c:pt>
                <c:pt idx="3">
                  <c:v>Princess Royal Hospital (-)</c:v>
                </c:pt>
                <c:pt idx="4">
                  <c:v>St Richard's Hospital (56)</c:v>
                </c:pt>
                <c:pt idx="5">
                  <c:v>Worthing Hospital (39)</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3.403013582016948</c:v>
                </c:pt>
                <c:pt idx="1">
                  <c:v>3.4092761359402708</c:v>
                </c:pt>
                <c:pt idx="2">
                  <c:v>0</c:v>
                </c:pt>
                <c:pt idx="3">
                  <c:v>0</c:v>
                </c:pt>
                <c:pt idx="4">
                  <c:v>3.6106901218216789</c:v>
                </c:pt>
                <c:pt idx="5">
                  <c:v>3.9707482936032497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(408)</c:v>
                </c:pt>
                <c:pt idx="1">
                  <c:v>Royal Sussex County Hospital (132)</c:v>
                </c:pt>
                <c:pt idx="2">
                  <c:v>Royal Alexandra Children's Hospital (-)</c:v>
                </c:pt>
                <c:pt idx="3">
                  <c:v>Princess Royal Hospital (46)</c:v>
                </c:pt>
                <c:pt idx="4">
                  <c:v>St Richard's Hospital (106)</c:v>
                </c:pt>
                <c:pt idx="5">
                  <c:v>Worthing Hospital (107)</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(408)</c:v>
                </c:pt>
                <c:pt idx="1">
                  <c:v>Royal Sussex County Hospital (132)</c:v>
                </c:pt>
                <c:pt idx="2">
                  <c:v>Royal Alexandra Children's Hospital (-)</c:v>
                </c:pt>
                <c:pt idx="3">
                  <c:v>Princess Royal Hospital (46)</c:v>
                </c:pt>
                <c:pt idx="4">
                  <c:v>St Richard's Hospital (106)</c:v>
                </c:pt>
                <c:pt idx="5">
                  <c:v>Worthing Hospital (107)</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(408)</c:v>
                </c:pt>
                <c:pt idx="1">
                  <c:v>Royal Sussex County Hospital (132)</c:v>
                </c:pt>
                <c:pt idx="2">
                  <c:v>Royal Alexandra Children's Hospital (-)</c:v>
                </c:pt>
                <c:pt idx="3">
                  <c:v>Princess Royal Hospital (46)</c:v>
                </c:pt>
                <c:pt idx="4">
                  <c:v>St Richard's Hospital (106)</c:v>
                </c:pt>
                <c:pt idx="5">
                  <c:v>Worthing Hospital (107)</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(408)</c:v>
                </c:pt>
                <c:pt idx="1">
                  <c:v>Royal Sussex County Hospital (132)</c:v>
                </c:pt>
                <c:pt idx="2">
                  <c:v>Royal Alexandra Children's Hospital (-)</c:v>
                </c:pt>
                <c:pt idx="3">
                  <c:v>Princess Royal Hospital (46)</c:v>
                </c:pt>
                <c:pt idx="4">
                  <c:v>St Richard's Hospital (106)</c:v>
                </c:pt>
                <c:pt idx="5">
                  <c:v>Worthing Hospital (107)</c:v>
                </c:pt>
                <c:pt idx="6">
                  <c:v>Sussex Orthopaedic Centre (-)</c:v>
                </c:pt>
                <c:pt idx="7">
                  <c:v>Sussex Eye Hospital (-)</c:v>
                </c:pt>
              </c:strCache>
            </c:strRef>
          </c:cat>
          <c:val>
            <c:numRef>
              <c:f>Sheet1!$G$2:$G$9</c:f>
              <c:numCache>
                <c:formatCode>0.0;;</c:formatCode>
                <c:ptCount val="8"/>
                <c:pt idx="0">
                  <c:v>9.528013636953844</c:v>
                </c:pt>
                <c:pt idx="1">
                  <c:v>9.5601862836581741</c:v>
                </c:pt>
                <c:pt idx="2">
                  <c:v>0</c:v>
                </c:pt>
                <c:pt idx="3">
                  <c:v>9.6781725392534135</c:v>
                </c:pt>
                <c:pt idx="4">
                  <c:v>9.4367942098368314</c:v>
                </c:pt>
                <c:pt idx="5">
                  <c:v>9.5737762561726907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(408)</c:v>
                </c:pt>
                <c:pt idx="1">
                  <c:v>Royal Sussex County Hospital (132)</c:v>
                </c:pt>
                <c:pt idx="2">
                  <c:v>Royal Alexandra Children's Hospital (-)</c:v>
                </c:pt>
                <c:pt idx="3">
                  <c:v>Princess Royal Hospital (46)</c:v>
                </c:pt>
                <c:pt idx="4">
                  <c:v>St Richard's Hospital (106)</c:v>
                </c:pt>
                <c:pt idx="5">
                  <c:v>Worthing Hospital (107)</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(408)</c:v>
                </c:pt>
                <c:pt idx="1">
                  <c:v>Royal Sussex County Hospital (132)</c:v>
                </c:pt>
                <c:pt idx="2">
                  <c:v>Royal Alexandra Children's Hospital (-)</c:v>
                </c:pt>
                <c:pt idx="3">
                  <c:v>Princess Royal Hospital (46)</c:v>
                </c:pt>
                <c:pt idx="4">
                  <c:v>St Richard's Hospital (106)</c:v>
                </c:pt>
                <c:pt idx="5">
                  <c:v>Worthing Hospital (107)</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(408)</c:v>
                </c:pt>
                <c:pt idx="1">
                  <c:v>Royal Sussex County Hospital (132)</c:v>
                </c:pt>
                <c:pt idx="2">
                  <c:v>Royal Alexandra Children's Hospital (-)</c:v>
                </c:pt>
                <c:pt idx="3">
                  <c:v>Princess Royal Hospital (46)</c:v>
                </c:pt>
                <c:pt idx="4">
                  <c:v>St Richard's Hospital (106)</c:v>
                </c:pt>
                <c:pt idx="5">
                  <c:v>Worthing Hospital (107)</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0.47198636304615604</c:v>
                </c:pt>
                <c:pt idx="1">
                  <c:v>0.43981371634182587</c:v>
                </c:pt>
                <c:pt idx="2">
                  <c:v>0</c:v>
                </c:pt>
                <c:pt idx="3">
                  <c:v>0.32182746074658652</c:v>
                </c:pt>
                <c:pt idx="4">
                  <c:v>0.56320579016316863</c:v>
                </c:pt>
                <c:pt idx="5">
                  <c:v>0.42622374382730932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(415)</c:v>
                </c:pt>
                <c:pt idx="1">
                  <c:v>Royal Sussex County Hospital (134)</c:v>
                </c:pt>
                <c:pt idx="2">
                  <c:v>Royal Alexandra Children's Hospital (-)</c:v>
                </c:pt>
                <c:pt idx="3">
                  <c:v>Princess Royal Hospital (48)</c:v>
                </c:pt>
                <c:pt idx="4">
                  <c:v>St Richard's Hospital (108)</c:v>
                </c:pt>
                <c:pt idx="5">
                  <c:v>Worthing Hospital (109)</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(415)</c:v>
                </c:pt>
                <c:pt idx="1">
                  <c:v>Royal Sussex County Hospital (134)</c:v>
                </c:pt>
                <c:pt idx="2">
                  <c:v>Royal Alexandra Children's Hospital (-)</c:v>
                </c:pt>
                <c:pt idx="3">
                  <c:v>Princess Royal Hospital (48)</c:v>
                </c:pt>
                <c:pt idx="4">
                  <c:v>St Richard's Hospital (108)</c:v>
                </c:pt>
                <c:pt idx="5">
                  <c:v>Worthing Hospital (109)</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(415)</c:v>
                </c:pt>
                <c:pt idx="1">
                  <c:v>Royal Sussex County Hospital (134)</c:v>
                </c:pt>
                <c:pt idx="2">
                  <c:v>Royal Alexandra Children's Hospital (-)</c:v>
                </c:pt>
                <c:pt idx="3">
                  <c:v>Princess Royal Hospital (48)</c:v>
                </c:pt>
                <c:pt idx="4">
                  <c:v>St Richard's Hospital (108)</c:v>
                </c:pt>
                <c:pt idx="5">
                  <c:v>Worthing Hospital (109)</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(415)</c:v>
                </c:pt>
                <c:pt idx="1">
                  <c:v>Royal Sussex County Hospital (134)</c:v>
                </c:pt>
                <c:pt idx="2">
                  <c:v>Royal Alexandra Children's Hospital (-)</c:v>
                </c:pt>
                <c:pt idx="3">
                  <c:v>Princess Royal Hospital (48)</c:v>
                </c:pt>
                <c:pt idx="4">
                  <c:v>St Richard's Hospital (108)</c:v>
                </c:pt>
                <c:pt idx="5">
                  <c:v>Worthing Hospital (109)</c:v>
                </c:pt>
                <c:pt idx="6">
                  <c:v>Sussex Orthopaedic Centre (-)</c:v>
                </c:pt>
                <c:pt idx="7">
                  <c:v>Sussex Eye Hospital (-)</c:v>
                </c:pt>
              </c:strCache>
            </c:strRef>
          </c:cat>
          <c:val>
            <c:numRef>
              <c:f>Sheet1!$G$2:$G$9</c:f>
              <c:numCache>
                <c:formatCode>0.0;;</c:formatCode>
                <c:ptCount val="8"/>
                <c:pt idx="0">
                  <c:v>8.8231590251387253</c:v>
                </c:pt>
                <c:pt idx="1">
                  <c:v>0</c:v>
                </c:pt>
                <c:pt idx="2">
                  <c:v>0</c:v>
                </c:pt>
                <c:pt idx="3">
                  <c:v>8.7342608634050887</c:v>
                </c:pt>
                <c:pt idx="4">
                  <c:v>8.6747829848644376</c:v>
                </c:pt>
                <c:pt idx="5">
                  <c:v>8.8048180377076708</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(415)</c:v>
                </c:pt>
                <c:pt idx="1">
                  <c:v>Royal Sussex County Hospital (134)</c:v>
                </c:pt>
                <c:pt idx="2">
                  <c:v>Royal Alexandra Children's Hospital (-)</c:v>
                </c:pt>
                <c:pt idx="3">
                  <c:v>Princess Royal Hospital (48)</c:v>
                </c:pt>
                <c:pt idx="4">
                  <c:v>St Richard's Hospital (108)</c:v>
                </c:pt>
                <c:pt idx="5">
                  <c:v>Worthing Hospital (109)</c:v>
                </c:pt>
                <c:pt idx="6">
                  <c:v>Sussex Orthopaedic Centre (-)</c:v>
                </c:pt>
                <c:pt idx="7">
                  <c:v>Sussex Eye Hospital (-)</c:v>
                </c:pt>
              </c:strCache>
            </c:strRef>
          </c:cat>
          <c:val>
            <c:numRef>
              <c:f>Sheet1!$H$2:$H$9</c:f>
              <c:numCache>
                <c:formatCode>0.0;;</c:formatCode>
                <c:ptCount val="8"/>
                <c:pt idx="0">
                  <c:v>0</c:v>
                </c:pt>
                <c:pt idx="1">
                  <c:v>9.1369911708083738</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(415)</c:v>
                </c:pt>
                <c:pt idx="1">
                  <c:v>Royal Sussex County Hospital (134)</c:v>
                </c:pt>
                <c:pt idx="2">
                  <c:v>Royal Alexandra Children's Hospital (-)</c:v>
                </c:pt>
                <c:pt idx="3">
                  <c:v>Princess Royal Hospital (48)</c:v>
                </c:pt>
                <c:pt idx="4">
                  <c:v>St Richard's Hospital (108)</c:v>
                </c:pt>
                <c:pt idx="5">
                  <c:v>Worthing Hospital (109)</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(415)</c:v>
                </c:pt>
                <c:pt idx="1">
                  <c:v>Royal Sussex County Hospital (134)</c:v>
                </c:pt>
                <c:pt idx="2">
                  <c:v>Royal Alexandra Children's Hospital (-)</c:v>
                </c:pt>
                <c:pt idx="3">
                  <c:v>Princess Royal Hospital (48)</c:v>
                </c:pt>
                <c:pt idx="4">
                  <c:v>St Richard's Hospital (108)</c:v>
                </c:pt>
                <c:pt idx="5">
                  <c:v>Worthing Hospital (109)</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1.1768409748612747</c:v>
                </c:pt>
                <c:pt idx="1">
                  <c:v>0.86300882919162625</c:v>
                </c:pt>
                <c:pt idx="2">
                  <c:v>0</c:v>
                </c:pt>
                <c:pt idx="3">
                  <c:v>1.2657391365949113</c:v>
                </c:pt>
                <c:pt idx="4">
                  <c:v>1.3252170151355624</c:v>
                </c:pt>
                <c:pt idx="5">
                  <c:v>1.1951819622923292</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Sheet1!$G$2:$G$9</c:f>
              <c:numCache>
                <c:formatCode>0.0;;</c:formatCode>
                <c:ptCount val="8"/>
                <c:pt idx="0">
                  <c:v>9.1024290728558697</c:v>
                </c:pt>
                <c:pt idx="1">
                  <c:v>9.127621495741872</c:v>
                </c:pt>
                <c:pt idx="2">
                  <c:v>0</c:v>
                </c:pt>
                <c:pt idx="3">
                  <c:v>8.9853965749020972</c:v>
                </c:pt>
                <c:pt idx="4">
                  <c:v>8.9644901511530932</c:v>
                </c:pt>
                <c:pt idx="5">
                  <c:v>9.3360833495727569</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0.89757092714413034</c:v>
                </c:pt>
                <c:pt idx="1">
                  <c:v>0.87237850425812802</c:v>
                </c:pt>
                <c:pt idx="2">
                  <c:v>0</c:v>
                </c:pt>
                <c:pt idx="3">
                  <c:v>1.0146034250979028</c:v>
                </c:pt>
                <c:pt idx="4">
                  <c:v>1.0355098488469068</c:v>
                </c:pt>
                <c:pt idx="5">
                  <c:v>0.66391665042724313</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(117)</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(117)</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(117)</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(117)</c:v>
                </c:pt>
                <c:pt idx="6">
                  <c:v>Sussex Orthopaedic Centre (-)</c:v>
                </c:pt>
                <c:pt idx="7">
                  <c:v>Sussex Eye Hospital (-)</c:v>
                </c:pt>
              </c:strCache>
            </c:strRef>
          </c:cat>
          <c:val>
            <c:numRef>
              <c:f>Sheet1!$G$2:$G$9</c:f>
              <c:numCache>
                <c:formatCode>0.0;;</c:formatCode>
                <c:ptCount val="8"/>
                <c:pt idx="0">
                  <c:v>8.8722995233557516</c:v>
                </c:pt>
                <c:pt idx="1">
                  <c:v>8.6718937872629258</c:v>
                </c:pt>
                <c:pt idx="2">
                  <c:v>0</c:v>
                </c:pt>
                <c:pt idx="3">
                  <c:v>8.5871908030877577</c:v>
                </c:pt>
                <c:pt idx="4">
                  <c:v>8.6700250804518806</c:v>
                </c:pt>
                <c:pt idx="5">
                  <c:v>8.9796327583466873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(117)</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(117)</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(437)</c:v>
                </c:pt>
                <c:pt idx="1">
                  <c:v>Royal Sussex County Hospital (137)</c:v>
                </c:pt>
                <c:pt idx="2">
                  <c:v>Royal Alexandra Children's Hospital (-)</c:v>
                </c:pt>
                <c:pt idx="3">
                  <c:v>Princess Royal Hospital (50)</c:v>
                </c:pt>
                <c:pt idx="4">
                  <c:v>St Richard's Hospital (115)</c:v>
                </c:pt>
                <c:pt idx="5">
                  <c:v>Worthing Hospital (117)</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1.1277004766442484</c:v>
                </c:pt>
                <c:pt idx="1">
                  <c:v>1.3281062127370742</c:v>
                </c:pt>
                <c:pt idx="2">
                  <c:v>0</c:v>
                </c:pt>
                <c:pt idx="3">
                  <c:v>1.4128091969122423</c:v>
                </c:pt>
                <c:pt idx="4">
                  <c:v>1.3299749195481194</c:v>
                </c:pt>
                <c:pt idx="5">
                  <c:v>1.0203672416533127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(421)</c:v>
                </c:pt>
                <c:pt idx="1">
                  <c:v>Royal Sussex County Hospital (132)</c:v>
                </c:pt>
                <c:pt idx="2">
                  <c:v>Royal Alexandra Children's Hospital (-)</c:v>
                </c:pt>
                <c:pt idx="3">
                  <c:v>Princess Royal Hospital (49)</c:v>
                </c:pt>
                <c:pt idx="4">
                  <c:v>St Richard's Hospital (112)</c:v>
                </c:pt>
                <c:pt idx="5">
                  <c:v>Worthing Hospital (110)</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(421)</c:v>
                </c:pt>
                <c:pt idx="1">
                  <c:v>Royal Sussex County Hospital (132)</c:v>
                </c:pt>
                <c:pt idx="2">
                  <c:v>Royal Alexandra Children's Hospital (-)</c:v>
                </c:pt>
                <c:pt idx="3">
                  <c:v>Princess Royal Hospital (49)</c:v>
                </c:pt>
                <c:pt idx="4">
                  <c:v>St Richard's Hospital (112)</c:v>
                </c:pt>
                <c:pt idx="5">
                  <c:v>Worthing Hospital (110)</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(421)</c:v>
                </c:pt>
                <c:pt idx="1">
                  <c:v>Royal Sussex County Hospital (132)</c:v>
                </c:pt>
                <c:pt idx="2">
                  <c:v>Royal Alexandra Children's Hospital (-)</c:v>
                </c:pt>
                <c:pt idx="3">
                  <c:v>Princess Royal Hospital (49)</c:v>
                </c:pt>
                <c:pt idx="4">
                  <c:v>St Richard's Hospital (112)</c:v>
                </c:pt>
                <c:pt idx="5">
                  <c:v>Worthing Hospital (110)</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(421)</c:v>
                </c:pt>
                <c:pt idx="1">
                  <c:v>Royal Sussex County Hospital (132)</c:v>
                </c:pt>
                <c:pt idx="2">
                  <c:v>Royal Alexandra Children's Hospital (-)</c:v>
                </c:pt>
                <c:pt idx="3">
                  <c:v>Princess Royal Hospital (49)</c:v>
                </c:pt>
                <c:pt idx="4">
                  <c:v>St Richard's Hospital (112)</c:v>
                </c:pt>
                <c:pt idx="5">
                  <c:v>Worthing Hospital (110)</c:v>
                </c:pt>
                <c:pt idx="6">
                  <c:v>Sussex Orthopaedic Centre (-)</c:v>
                </c:pt>
                <c:pt idx="7">
                  <c:v>Sussex Eye Hospital (-)</c:v>
                </c:pt>
              </c:strCache>
            </c:strRef>
          </c:cat>
          <c:val>
            <c:numRef>
              <c:f>Sheet1!$G$2:$G$9</c:f>
              <c:numCache>
                <c:formatCode>0.0;;</c:formatCode>
                <c:ptCount val="8"/>
                <c:pt idx="0">
                  <c:v>8.7581856291308711</c:v>
                </c:pt>
                <c:pt idx="1">
                  <c:v>8.6426325188805144</c:v>
                </c:pt>
                <c:pt idx="2">
                  <c:v>0</c:v>
                </c:pt>
                <c:pt idx="3">
                  <c:v>8.5506758856329839</c:v>
                </c:pt>
                <c:pt idx="4">
                  <c:v>8.6386676172859804</c:v>
                </c:pt>
                <c:pt idx="5">
                  <c:v>9.0748041483454163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(421)</c:v>
                </c:pt>
                <c:pt idx="1">
                  <c:v>Royal Sussex County Hospital (132)</c:v>
                </c:pt>
                <c:pt idx="2">
                  <c:v>Royal Alexandra Children's Hospital (-)</c:v>
                </c:pt>
                <c:pt idx="3">
                  <c:v>Princess Royal Hospital (49)</c:v>
                </c:pt>
                <c:pt idx="4">
                  <c:v>St Richard's Hospital (112)</c:v>
                </c:pt>
                <c:pt idx="5">
                  <c:v>Worthing Hospital (110)</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(421)</c:v>
                </c:pt>
                <c:pt idx="1">
                  <c:v>Royal Sussex County Hospital (132)</c:v>
                </c:pt>
                <c:pt idx="2">
                  <c:v>Royal Alexandra Children's Hospital (-)</c:v>
                </c:pt>
                <c:pt idx="3">
                  <c:v>Princess Royal Hospital (49)</c:v>
                </c:pt>
                <c:pt idx="4">
                  <c:v>St Richard's Hospital (112)</c:v>
                </c:pt>
                <c:pt idx="5">
                  <c:v>Worthing Hospital (110)</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(421)</c:v>
                </c:pt>
                <c:pt idx="1">
                  <c:v>Royal Sussex County Hospital (132)</c:v>
                </c:pt>
                <c:pt idx="2">
                  <c:v>Royal Alexandra Children's Hospital (-)</c:v>
                </c:pt>
                <c:pt idx="3">
                  <c:v>Princess Royal Hospital (49)</c:v>
                </c:pt>
                <c:pt idx="4">
                  <c:v>St Richard's Hospital (112)</c:v>
                </c:pt>
                <c:pt idx="5">
                  <c:v>Worthing Hospital (110)</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1.2418143708691289</c:v>
                </c:pt>
                <c:pt idx="1">
                  <c:v>1.3573674811194856</c:v>
                </c:pt>
                <c:pt idx="2">
                  <c:v>0</c:v>
                </c:pt>
                <c:pt idx="3">
                  <c:v>1.4493241143670161</c:v>
                </c:pt>
                <c:pt idx="4">
                  <c:v>1.3613323827140196</c:v>
                </c:pt>
                <c:pt idx="5">
                  <c:v>0.92519585165458373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Sheet1!$G$2:$G$9</c:f>
              <c:numCache>
                <c:formatCode>0.0;;</c:formatCode>
                <c:ptCount val="8"/>
                <c:pt idx="0">
                  <c:v>8.9769797259794473</c:v>
                </c:pt>
                <c:pt idx="1">
                  <c:v>8.8908737760615804</c:v>
                </c:pt>
                <c:pt idx="2">
                  <c:v>0</c:v>
                </c:pt>
                <c:pt idx="3">
                  <c:v>8.4607180431351914</c:v>
                </c:pt>
                <c:pt idx="4">
                  <c:v>8.9339705602809598</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9.465379762826851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(441)</c:v>
                </c:pt>
                <c:pt idx="1">
                  <c:v>Royal Sussex County Hospital (138)</c:v>
                </c:pt>
                <c:pt idx="2">
                  <c:v>Royal Alexandra Children's Hospital (-)</c:v>
                </c:pt>
                <c:pt idx="3">
                  <c:v>Princess Royal Hospital (51)</c:v>
                </c:pt>
                <c:pt idx="4">
                  <c:v>St Richard's Hospital (116)</c:v>
                </c:pt>
                <c:pt idx="5">
                  <c:v>Worthing Hospital (118)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1.0230202740205527</c:v>
                </c:pt>
                <c:pt idx="1">
                  <c:v>1.1091262239384196</c:v>
                </c:pt>
                <c:pt idx="2">
                  <c:v>0</c:v>
                </c:pt>
                <c:pt idx="3">
                  <c:v>1.5392819568648086</c:v>
                </c:pt>
                <c:pt idx="4">
                  <c:v>1.0660294397190402</c:v>
                </c:pt>
                <c:pt idx="5">
                  <c:v>0.53462023717314899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(138)</c:v>
                </c:pt>
                <c:pt idx="2">
                  <c:v>Royal Alexandra Children's Hospital (-)</c:v>
                </c:pt>
                <c:pt idx="3">
                  <c:v>Princess Royal Hospital (51)</c:v>
                </c:pt>
                <c:pt idx="4">
                  <c:v>St Richard's Hospital (113)</c:v>
                </c:pt>
                <c:pt idx="5">
                  <c:v>Worthing Hospital (118)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(138)</c:v>
                </c:pt>
                <c:pt idx="2">
                  <c:v>Royal Alexandra Children's Hospital (-)</c:v>
                </c:pt>
                <c:pt idx="3">
                  <c:v>Princess Royal Hospital (51)</c:v>
                </c:pt>
                <c:pt idx="4">
                  <c:v>St Richard's Hospital (113)</c:v>
                </c:pt>
                <c:pt idx="5">
                  <c:v>Worthing Hospital (118)</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(138)</c:v>
                </c:pt>
                <c:pt idx="2">
                  <c:v>Royal Alexandra Children's Hospital (-)</c:v>
                </c:pt>
                <c:pt idx="3">
                  <c:v>Princess Royal Hospital (51)</c:v>
                </c:pt>
                <c:pt idx="4">
                  <c:v>St Richard's Hospital (113)</c:v>
                </c:pt>
                <c:pt idx="5">
                  <c:v>Worthing Hospital (118)</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(138)</c:v>
                </c:pt>
                <c:pt idx="2">
                  <c:v>Royal Alexandra Children's Hospital (-)</c:v>
                </c:pt>
                <c:pt idx="3">
                  <c:v>Princess Royal Hospital (51)</c:v>
                </c:pt>
                <c:pt idx="4">
                  <c:v>St Richard's Hospital (113)</c:v>
                </c:pt>
                <c:pt idx="5">
                  <c:v>Worthing Hospital (118)</c:v>
                </c:pt>
                <c:pt idx="6">
                  <c:v>Sussex Orthopaedic Centre (-)</c:v>
                </c:pt>
                <c:pt idx="7">
                  <c:v>Sussex Eye Hospital (-)</c:v>
                </c:pt>
              </c:strCache>
            </c:strRef>
          </c:cat>
          <c:val>
            <c:numRef>
              <c:f>Sheet1!$G$2:$G$9</c:f>
              <c:numCache>
                <c:formatCode>0.0;;</c:formatCode>
                <c:ptCount val="8"/>
                <c:pt idx="0">
                  <c:v>9.1029901203291441</c:v>
                </c:pt>
                <c:pt idx="1">
                  <c:v>0</c:v>
                </c:pt>
                <c:pt idx="2">
                  <c:v>0</c:v>
                </c:pt>
                <c:pt idx="3">
                  <c:v>8.6385411187094512</c:v>
                </c:pt>
                <c:pt idx="4">
                  <c:v>8.8904489413274401</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(138)</c:v>
                </c:pt>
                <c:pt idx="2">
                  <c:v>Royal Alexandra Children's Hospital (-)</c:v>
                </c:pt>
                <c:pt idx="3">
                  <c:v>Princess Royal Hospital (51)</c:v>
                </c:pt>
                <c:pt idx="4">
                  <c:v>St Richard's Hospital (113)</c:v>
                </c:pt>
                <c:pt idx="5">
                  <c:v>Worthing Hospital (118)</c:v>
                </c:pt>
                <c:pt idx="6">
                  <c:v>Sussex Orthopaedic Centre (-)</c:v>
                </c:pt>
                <c:pt idx="7">
                  <c:v>Sussex Eye Hospital (-)</c:v>
                </c:pt>
              </c:strCache>
            </c:strRef>
          </c:cat>
          <c:val>
            <c:numRef>
              <c:f>Sheet1!$H$2:$H$9</c:f>
              <c:numCache>
                <c:formatCode>0.0;;</c:formatCode>
                <c:ptCount val="8"/>
                <c:pt idx="0">
                  <c:v>0</c:v>
                </c:pt>
                <c:pt idx="1">
                  <c:v>9.2233204279871117</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(138)</c:v>
                </c:pt>
                <c:pt idx="2">
                  <c:v>Royal Alexandra Children's Hospital (-)</c:v>
                </c:pt>
                <c:pt idx="3">
                  <c:v>Princess Royal Hospital (51)</c:v>
                </c:pt>
                <c:pt idx="4">
                  <c:v>St Richard's Hospital (113)</c:v>
                </c:pt>
                <c:pt idx="5">
                  <c:v>Worthing Hospital (118)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9.3230715756016469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(138)</c:v>
                </c:pt>
                <c:pt idx="2">
                  <c:v>Royal Alexandra Children's Hospital (-)</c:v>
                </c:pt>
                <c:pt idx="3">
                  <c:v>Princess Royal Hospital (51)</c:v>
                </c:pt>
                <c:pt idx="4">
                  <c:v>St Richard's Hospital (113)</c:v>
                </c:pt>
                <c:pt idx="5">
                  <c:v>Worthing Hospital (118)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0.89700987967085588</c:v>
                </c:pt>
                <c:pt idx="1">
                  <c:v>0.77667957201288829</c:v>
                </c:pt>
                <c:pt idx="2">
                  <c:v>0</c:v>
                </c:pt>
                <c:pt idx="3">
                  <c:v>1.3614588812905488</c:v>
                </c:pt>
                <c:pt idx="4">
                  <c:v>1.1095510586725599</c:v>
                </c:pt>
                <c:pt idx="5">
                  <c:v>0.6769284243983531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(138)</c:v>
                </c:pt>
                <c:pt idx="2">
                  <c:v>Royal Alexandra Children's Hospital (-)</c:v>
                </c:pt>
                <c:pt idx="3">
                  <c:v>Princess Royal Hospital (51)</c:v>
                </c:pt>
                <c:pt idx="4">
                  <c:v>St Richard's Hospital (115)</c:v>
                </c:pt>
                <c:pt idx="5">
                  <c:v>Worthing Hospital (117)</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(138)</c:v>
                </c:pt>
                <c:pt idx="2">
                  <c:v>Royal Alexandra Children's Hospital (-)</c:v>
                </c:pt>
                <c:pt idx="3">
                  <c:v>Princess Royal Hospital (51)</c:v>
                </c:pt>
                <c:pt idx="4">
                  <c:v>St Richard's Hospital (115)</c:v>
                </c:pt>
                <c:pt idx="5">
                  <c:v>Worthing Hospital (117)</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(138)</c:v>
                </c:pt>
                <c:pt idx="2">
                  <c:v>Royal Alexandra Children's Hospital (-)</c:v>
                </c:pt>
                <c:pt idx="3">
                  <c:v>Princess Royal Hospital (51)</c:v>
                </c:pt>
                <c:pt idx="4">
                  <c:v>St Richard's Hospital (115)</c:v>
                </c:pt>
                <c:pt idx="5">
                  <c:v>Worthing Hospital (117)</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(138)</c:v>
                </c:pt>
                <c:pt idx="2">
                  <c:v>Royal Alexandra Children's Hospital (-)</c:v>
                </c:pt>
                <c:pt idx="3">
                  <c:v>Princess Royal Hospital (51)</c:v>
                </c:pt>
                <c:pt idx="4">
                  <c:v>St Richard's Hospital (115)</c:v>
                </c:pt>
                <c:pt idx="5">
                  <c:v>Worthing Hospital (117)</c:v>
                </c:pt>
                <c:pt idx="6">
                  <c:v>Sussex Orthopaedic Centre (-)</c:v>
                </c:pt>
                <c:pt idx="7">
                  <c:v>Sussex Eye Hospital (-)</c:v>
                </c:pt>
              </c:strCache>
            </c:strRef>
          </c:cat>
          <c:val>
            <c:numRef>
              <c:f>Sheet1!$G$2:$G$9</c:f>
              <c:numCache>
                <c:formatCode>0.0;;</c:formatCode>
                <c:ptCount val="8"/>
                <c:pt idx="0">
                  <c:v>7.7338082002364734</c:v>
                </c:pt>
                <c:pt idx="1">
                  <c:v>8.068079054183384</c:v>
                </c:pt>
                <c:pt idx="2">
                  <c:v>0</c:v>
                </c:pt>
                <c:pt idx="3">
                  <c:v>7.6755709192321504</c:v>
                </c:pt>
                <c:pt idx="4">
                  <c:v>7.2323076654965561</c:v>
                </c:pt>
                <c:pt idx="5">
                  <c:v>8.1946138793443151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(138)</c:v>
                </c:pt>
                <c:pt idx="2">
                  <c:v>Royal Alexandra Children's Hospital (-)</c:v>
                </c:pt>
                <c:pt idx="3">
                  <c:v>Princess Royal Hospital (51)</c:v>
                </c:pt>
                <c:pt idx="4">
                  <c:v>St Richard's Hospital (115)</c:v>
                </c:pt>
                <c:pt idx="5">
                  <c:v>Worthing Hospital (117)</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(138)</c:v>
                </c:pt>
                <c:pt idx="2">
                  <c:v>Royal Alexandra Children's Hospital (-)</c:v>
                </c:pt>
                <c:pt idx="3">
                  <c:v>Princess Royal Hospital (51)</c:v>
                </c:pt>
                <c:pt idx="4">
                  <c:v>St Richard's Hospital (115)</c:v>
                </c:pt>
                <c:pt idx="5">
                  <c:v>Worthing Hospital (117)</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(138)</c:v>
                </c:pt>
                <c:pt idx="2">
                  <c:v>Royal Alexandra Children's Hospital (-)</c:v>
                </c:pt>
                <c:pt idx="3">
                  <c:v>Princess Royal Hospital (51)</c:v>
                </c:pt>
                <c:pt idx="4">
                  <c:v>St Richard's Hospital (115)</c:v>
                </c:pt>
                <c:pt idx="5">
                  <c:v>Worthing Hospital (117)</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2.2661917997635266</c:v>
                </c:pt>
                <c:pt idx="1">
                  <c:v>1.931920945816616</c:v>
                </c:pt>
                <c:pt idx="2">
                  <c:v>0</c:v>
                </c:pt>
                <c:pt idx="3">
                  <c:v>2.3244290807678496</c:v>
                </c:pt>
                <c:pt idx="4">
                  <c:v>2.7676923345034439</c:v>
                </c:pt>
                <c:pt idx="5">
                  <c:v>1.8053861206556849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(406)</c:v>
                </c:pt>
                <c:pt idx="1">
                  <c:v>Royal Sussex County Hospital (131)</c:v>
                </c:pt>
                <c:pt idx="2">
                  <c:v>Royal Alexandra Children's Hospital (-)</c:v>
                </c:pt>
                <c:pt idx="3">
                  <c:v>Princess Royal Hospital (44)</c:v>
                </c:pt>
                <c:pt idx="4">
                  <c:v>St Richard's Hospital (104)</c:v>
                </c:pt>
                <c:pt idx="5">
                  <c:v>Worthing Hospital (111)</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(406)</c:v>
                </c:pt>
                <c:pt idx="1">
                  <c:v>Royal Sussex County Hospital (131)</c:v>
                </c:pt>
                <c:pt idx="2">
                  <c:v>Royal Alexandra Children's Hospital (-)</c:v>
                </c:pt>
                <c:pt idx="3">
                  <c:v>Princess Royal Hospital (44)</c:v>
                </c:pt>
                <c:pt idx="4">
                  <c:v>St Richard's Hospital (104)</c:v>
                </c:pt>
                <c:pt idx="5">
                  <c:v>Worthing Hospital (111)</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(406)</c:v>
                </c:pt>
                <c:pt idx="1">
                  <c:v>Royal Sussex County Hospital (131)</c:v>
                </c:pt>
                <c:pt idx="2">
                  <c:v>Royal Alexandra Children's Hospital (-)</c:v>
                </c:pt>
                <c:pt idx="3">
                  <c:v>Princess Royal Hospital (44)</c:v>
                </c:pt>
                <c:pt idx="4">
                  <c:v>St Richard's Hospital (104)</c:v>
                </c:pt>
                <c:pt idx="5">
                  <c:v>Worthing Hospital (111)</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(406)</c:v>
                </c:pt>
                <c:pt idx="1">
                  <c:v>Royal Sussex County Hospital (131)</c:v>
                </c:pt>
                <c:pt idx="2">
                  <c:v>Royal Alexandra Children's Hospital (-)</c:v>
                </c:pt>
                <c:pt idx="3">
                  <c:v>Princess Royal Hospital (44)</c:v>
                </c:pt>
                <c:pt idx="4">
                  <c:v>St Richard's Hospital (104)</c:v>
                </c:pt>
                <c:pt idx="5">
                  <c:v>Worthing Hospital (111)</c:v>
                </c:pt>
                <c:pt idx="6">
                  <c:v>Sussex Orthopaedic Centre (-)</c:v>
                </c:pt>
                <c:pt idx="7">
                  <c:v>Sussex Eye Hospital (-)</c:v>
                </c:pt>
              </c:strCache>
            </c:strRef>
          </c:cat>
          <c:val>
            <c:numRef>
              <c:f>Sheet1!$G$2:$G$9</c:f>
              <c:numCache>
                <c:formatCode>0.0;;</c:formatCode>
                <c:ptCount val="8"/>
                <c:pt idx="0">
                  <c:v>7.7785254777022086</c:v>
                </c:pt>
                <c:pt idx="1">
                  <c:v>7.6061464125257734</c:v>
                </c:pt>
                <c:pt idx="2">
                  <c:v>0</c:v>
                </c:pt>
                <c:pt idx="3">
                  <c:v>8.015570710603539</c:v>
                </c:pt>
                <c:pt idx="4">
                  <c:v>7.1954472573971664</c:v>
                </c:pt>
                <c:pt idx="5">
                  <c:v>7.9553755340891534</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(406)</c:v>
                </c:pt>
                <c:pt idx="1">
                  <c:v>Royal Sussex County Hospital (131)</c:v>
                </c:pt>
                <c:pt idx="2">
                  <c:v>Royal Alexandra Children's Hospital (-)</c:v>
                </c:pt>
                <c:pt idx="3">
                  <c:v>Princess Royal Hospital (44)</c:v>
                </c:pt>
                <c:pt idx="4">
                  <c:v>St Richard's Hospital (104)</c:v>
                </c:pt>
                <c:pt idx="5">
                  <c:v>Worthing Hospital (111)</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(406)</c:v>
                </c:pt>
                <c:pt idx="1">
                  <c:v>Royal Sussex County Hospital (131)</c:v>
                </c:pt>
                <c:pt idx="2">
                  <c:v>Royal Alexandra Children's Hospital (-)</c:v>
                </c:pt>
                <c:pt idx="3">
                  <c:v>Princess Royal Hospital (44)</c:v>
                </c:pt>
                <c:pt idx="4">
                  <c:v>St Richard's Hospital (104)</c:v>
                </c:pt>
                <c:pt idx="5">
                  <c:v>Worthing Hospital (111)</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(406)</c:v>
                </c:pt>
                <c:pt idx="1">
                  <c:v>Royal Sussex County Hospital (131)</c:v>
                </c:pt>
                <c:pt idx="2">
                  <c:v>Royal Alexandra Children's Hospital (-)</c:v>
                </c:pt>
                <c:pt idx="3">
                  <c:v>Princess Royal Hospital (44)</c:v>
                </c:pt>
                <c:pt idx="4">
                  <c:v>St Richard's Hospital (104)</c:v>
                </c:pt>
                <c:pt idx="5">
                  <c:v>Worthing Hospital (111)</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2.2214745222977914</c:v>
                </c:pt>
                <c:pt idx="1">
                  <c:v>2.3938535874742266</c:v>
                </c:pt>
                <c:pt idx="2">
                  <c:v>0</c:v>
                </c:pt>
                <c:pt idx="3">
                  <c:v>1.984429289396461</c:v>
                </c:pt>
                <c:pt idx="4">
                  <c:v>2.8045527426028336</c:v>
                </c:pt>
                <c:pt idx="5">
                  <c:v>2.0446244659108466</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(433)</c:v>
                </c:pt>
                <c:pt idx="1">
                  <c:v>Royal Sussex County Hospital (137)</c:v>
                </c:pt>
                <c:pt idx="2">
                  <c:v>Royal Alexandra Children's Hospital (-)</c:v>
                </c:pt>
                <c:pt idx="3">
                  <c:v>Princess Royal Hospital (48)</c:v>
                </c:pt>
                <c:pt idx="4">
                  <c:v>St Richard's Hospital (114)</c:v>
                </c:pt>
                <c:pt idx="5">
                  <c:v>Worthing Hospital (116)</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(433)</c:v>
                </c:pt>
                <c:pt idx="1">
                  <c:v>Royal Sussex County Hospital (137)</c:v>
                </c:pt>
                <c:pt idx="2">
                  <c:v>Royal Alexandra Children's Hospital (-)</c:v>
                </c:pt>
                <c:pt idx="3">
                  <c:v>Princess Royal Hospital (48)</c:v>
                </c:pt>
                <c:pt idx="4">
                  <c:v>St Richard's Hospital (114)</c:v>
                </c:pt>
                <c:pt idx="5">
                  <c:v>Worthing Hospital (116)</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(433)</c:v>
                </c:pt>
                <c:pt idx="1">
                  <c:v>Royal Sussex County Hospital (137)</c:v>
                </c:pt>
                <c:pt idx="2">
                  <c:v>Royal Alexandra Children's Hospital (-)</c:v>
                </c:pt>
                <c:pt idx="3">
                  <c:v>Princess Royal Hospital (48)</c:v>
                </c:pt>
                <c:pt idx="4">
                  <c:v>St Richard's Hospital (114)</c:v>
                </c:pt>
                <c:pt idx="5">
                  <c:v>Worthing Hospital (116)</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(433)</c:v>
                </c:pt>
                <c:pt idx="1">
                  <c:v>Royal Sussex County Hospital (137)</c:v>
                </c:pt>
                <c:pt idx="2">
                  <c:v>Royal Alexandra Children's Hospital (-)</c:v>
                </c:pt>
                <c:pt idx="3">
                  <c:v>Princess Royal Hospital (48)</c:v>
                </c:pt>
                <c:pt idx="4">
                  <c:v>St Richard's Hospital (114)</c:v>
                </c:pt>
                <c:pt idx="5">
                  <c:v>Worthing Hospital (116)</c:v>
                </c:pt>
                <c:pt idx="6">
                  <c:v>Sussex Orthopaedic Centre (-)</c:v>
                </c:pt>
                <c:pt idx="7">
                  <c:v>Sussex Eye Hospital (-)</c:v>
                </c:pt>
              </c:strCache>
            </c:strRef>
          </c:cat>
          <c:val>
            <c:numRef>
              <c:f>Sheet1!$G$2:$G$9</c:f>
              <c:numCache>
                <c:formatCode>0.0;;</c:formatCode>
                <c:ptCount val="8"/>
                <c:pt idx="0">
                  <c:v>7.4618015890724001</c:v>
                </c:pt>
                <c:pt idx="1">
                  <c:v>7.4954710920664027</c:v>
                </c:pt>
                <c:pt idx="2">
                  <c:v>0</c:v>
                </c:pt>
                <c:pt idx="3">
                  <c:v>7.5403042538353402</c:v>
                </c:pt>
                <c:pt idx="4">
                  <c:v>7.1213609244992204</c:v>
                </c:pt>
                <c:pt idx="5">
                  <c:v>7.7161038866122826</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(433)</c:v>
                </c:pt>
                <c:pt idx="1">
                  <c:v>Royal Sussex County Hospital (137)</c:v>
                </c:pt>
                <c:pt idx="2">
                  <c:v>Royal Alexandra Children's Hospital (-)</c:v>
                </c:pt>
                <c:pt idx="3">
                  <c:v>Princess Royal Hospital (48)</c:v>
                </c:pt>
                <c:pt idx="4">
                  <c:v>St Richard's Hospital (114)</c:v>
                </c:pt>
                <c:pt idx="5">
                  <c:v>Worthing Hospital (116)</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(433)</c:v>
                </c:pt>
                <c:pt idx="1">
                  <c:v>Royal Sussex County Hospital (137)</c:v>
                </c:pt>
                <c:pt idx="2">
                  <c:v>Royal Alexandra Children's Hospital (-)</c:v>
                </c:pt>
                <c:pt idx="3">
                  <c:v>Princess Royal Hospital (48)</c:v>
                </c:pt>
                <c:pt idx="4">
                  <c:v>St Richard's Hospital (114)</c:v>
                </c:pt>
                <c:pt idx="5">
                  <c:v>Worthing Hospital (116)</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(433)</c:v>
                </c:pt>
                <c:pt idx="1">
                  <c:v>Royal Sussex County Hospital (137)</c:v>
                </c:pt>
                <c:pt idx="2">
                  <c:v>Royal Alexandra Children's Hospital (-)</c:v>
                </c:pt>
                <c:pt idx="3">
                  <c:v>Princess Royal Hospital (48)</c:v>
                </c:pt>
                <c:pt idx="4">
                  <c:v>St Richard's Hospital (114)</c:v>
                </c:pt>
                <c:pt idx="5">
                  <c:v>Worthing Hospital (116)</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2.5381984109275999</c:v>
                </c:pt>
                <c:pt idx="1">
                  <c:v>2.5045289079335973</c:v>
                </c:pt>
                <c:pt idx="2">
                  <c:v>0</c:v>
                </c:pt>
                <c:pt idx="3">
                  <c:v>2.4596957461646598</c:v>
                </c:pt>
                <c:pt idx="4">
                  <c:v>2.8786390755007796</c:v>
                </c:pt>
                <c:pt idx="5">
                  <c:v>2.2838961133877174</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(429)</c:v>
                </c:pt>
                <c:pt idx="1">
                  <c:v>Royal Sussex County Hospital (132)</c:v>
                </c:pt>
                <c:pt idx="2">
                  <c:v>Royal Alexandra Children's Hospital (-)</c:v>
                </c:pt>
                <c:pt idx="3">
                  <c:v>Princess Royal Hospital (48)</c:v>
                </c:pt>
                <c:pt idx="4">
                  <c:v>St Richard's Hospital (115)</c:v>
                </c:pt>
                <c:pt idx="5">
                  <c:v>Worthing Hospital (116)</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(429)</c:v>
                </c:pt>
                <c:pt idx="1">
                  <c:v>Royal Sussex County Hospital (132)</c:v>
                </c:pt>
                <c:pt idx="2">
                  <c:v>Royal Alexandra Children's Hospital (-)</c:v>
                </c:pt>
                <c:pt idx="3">
                  <c:v>Princess Royal Hospital (48)</c:v>
                </c:pt>
                <c:pt idx="4">
                  <c:v>St Richard's Hospital (115)</c:v>
                </c:pt>
                <c:pt idx="5">
                  <c:v>Worthing Hospital (116)</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(429)</c:v>
                </c:pt>
                <c:pt idx="1">
                  <c:v>Royal Sussex County Hospital (132)</c:v>
                </c:pt>
                <c:pt idx="2">
                  <c:v>Royal Alexandra Children's Hospital (-)</c:v>
                </c:pt>
                <c:pt idx="3">
                  <c:v>Princess Royal Hospital (48)</c:v>
                </c:pt>
                <c:pt idx="4">
                  <c:v>St Richard's Hospital (115)</c:v>
                </c:pt>
                <c:pt idx="5">
                  <c:v>Worthing Hospital (116)</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(429)</c:v>
                </c:pt>
                <c:pt idx="1">
                  <c:v>Royal Sussex County Hospital (132)</c:v>
                </c:pt>
                <c:pt idx="2">
                  <c:v>Royal Alexandra Children's Hospital (-)</c:v>
                </c:pt>
                <c:pt idx="3">
                  <c:v>Princess Royal Hospital (48)</c:v>
                </c:pt>
                <c:pt idx="4">
                  <c:v>St Richard's Hospital (115)</c:v>
                </c:pt>
                <c:pt idx="5">
                  <c:v>Worthing Hospital (116)</c:v>
                </c:pt>
                <c:pt idx="6">
                  <c:v>Sussex Orthopaedic Centre (-)</c:v>
                </c:pt>
                <c:pt idx="7">
                  <c:v>Sussex Eye Hospital (-)</c:v>
                </c:pt>
              </c:strCache>
            </c:strRef>
          </c:cat>
          <c:val>
            <c:numRef>
              <c:f>Sheet1!$G$2:$G$9</c:f>
              <c:numCache>
                <c:formatCode>0.0;;</c:formatCode>
                <c:ptCount val="8"/>
                <c:pt idx="0">
                  <c:v>9.0898708492057239</c:v>
                </c:pt>
                <c:pt idx="1">
                  <c:v>9.2138351195314652</c:v>
                </c:pt>
                <c:pt idx="2">
                  <c:v>0</c:v>
                </c:pt>
                <c:pt idx="3">
                  <c:v>8.7386401141433367</c:v>
                </c:pt>
                <c:pt idx="4">
                  <c:v>9.0999005094902117</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(429)</c:v>
                </c:pt>
                <c:pt idx="1">
                  <c:v>Royal Sussex County Hospital (132)</c:v>
                </c:pt>
                <c:pt idx="2">
                  <c:v>Royal Alexandra Children's Hospital (-)</c:v>
                </c:pt>
                <c:pt idx="3">
                  <c:v>Princess Royal Hospital (48)</c:v>
                </c:pt>
                <c:pt idx="4">
                  <c:v>St Richard's Hospital (115)</c:v>
                </c:pt>
                <c:pt idx="5">
                  <c:v>Worthing Hospital (116)</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9.3294847165956121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(429)</c:v>
                </c:pt>
                <c:pt idx="1">
                  <c:v>Royal Sussex County Hospital (132)</c:v>
                </c:pt>
                <c:pt idx="2">
                  <c:v>Royal Alexandra Children's Hospital (-)</c:v>
                </c:pt>
                <c:pt idx="3">
                  <c:v>Princess Royal Hospital (48)</c:v>
                </c:pt>
                <c:pt idx="4">
                  <c:v>St Richard's Hospital (115)</c:v>
                </c:pt>
                <c:pt idx="5">
                  <c:v>Worthing Hospital (116)</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(429)</c:v>
                </c:pt>
                <c:pt idx="1">
                  <c:v>Royal Sussex County Hospital (132)</c:v>
                </c:pt>
                <c:pt idx="2">
                  <c:v>Royal Alexandra Children's Hospital (-)</c:v>
                </c:pt>
                <c:pt idx="3">
                  <c:v>Princess Royal Hospital (48)</c:v>
                </c:pt>
                <c:pt idx="4">
                  <c:v>St Richard's Hospital (115)</c:v>
                </c:pt>
                <c:pt idx="5">
                  <c:v>Worthing Hospital (116)</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0.91012915079427614</c:v>
                </c:pt>
                <c:pt idx="1">
                  <c:v>0.78616488046853483</c:v>
                </c:pt>
                <c:pt idx="2">
                  <c:v>0</c:v>
                </c:pt>
                <c:pt idx="3">
                  <c:v>1.2613598858566633</c:v>
                </c:pt>
                <c:pt idx="4">
                  <c:v>0.90009949050978832</c:v>
                </c:pt>
                <c:pt idx="5">
                  <c:v>0.67051528340438793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(379)</c:v>
                </c:pt>
                <c:pt idx="1">
                  <c:v>Royal Sussex County Hospital (116)</c:v>
                </c:pt>
                <c:pt idx="2">
                  <c:v>Royal Alexandra Children's Hospital (-)</c:v>
                </c:pt>
                <c:pt idx="3">
                  <c:v>Princess Royal Hospital (45)</c:v>
                </c:pt>
                <c:pt idx="4">
                  <c:v>St Richard's Hospital (97)</c:v>
                </c:pt>
                <c:pt idx="5">
                  <c:v>Worthing Hospital (105)</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(379)</c:v>
                </c:pt>
                <c:pt idx="1">
                  <c:v>Royal Sussex County Hospital (116)</c:v>
                </c:pt>
                <c:pt idx="2">
                  <c:v>Royal Alexandra Children's Hospital (-)</c:v>
                </c:pt>
                <c:pt idx="3">
                  <c:v>Princess Royal Hospital (45)</c:v>
                </c:pt>
                <c:pt idx="4">
                  <c:v>St Richard's Hospital (97)</c:v>
                </c:pt>
                <c:pt idx="5">
                  <c:v>Worthing Hospital (105)</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(379)</c:v>
                </c:pt>
                <c:pt idx="1">
                  <c:v>Royal Sussex County Hospital (116)</c:v>
                </c:pt>
                <c:pt idx="2">
                  <c:v>Royal Alexandra Children's Hospital (-)</c:v>
                </c:pt>
                <c:pt idx="3">
                  <c:v>Princess Royal Hospital (45)</c:v>
                </c:pt>
                <c:pt idx="4">
                  <c:v>St Richard's Hospital (97)</c:v>
                </c:pt>
                <c:pt idx="5">
                  <c:v>Worthing Hospital (105)</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(379)</c:v>
                </c:pt>
                <c:pt idx="1">
                  <c:v>Royal Sussex County Hospital (116)</c:v>
                </c:pt>
                <c:pt idx="2">
                  <c:v>Royal Alexandra Children's Hospital (-)</c:v>
                </c:pt>
                <c:pt idx="3">
                  <c:v>Princess Royal Hospital (45)</c:v>
                </c:pt>
                <c:pt idx="4">
                  <c:v>St Richard's Hospital (97)</c:v>
                </c:pt>
                <c:pt idx="5">
                  <c:v>Worthing Hospital (105)</c:v>
                </c:pt>
                <c:pt idx="6">
                  <c:v>Sussex Orthopaedic Centre (-)</c:v>
                </c:pt>
                <c:pt idx="7">
                  <c:v>Sussex Eye Hospital (-)</c:v>
                </c:pt>
              </c:strCache>
            </c:strRef>
          </c:cat>
          <c:val>
            <c:numRef>
              <c:f>Sheet1!$G$2:$G$9</c:f>
              <c:numCache>
                <c:formatCode>0.0;;</c:formatCode>
                <c:ptCount val="8"/>
                <c:pt idx="0">
                  <c:v>8.1653782227502241</c:v>
                </c:pt>
                <c:pt idx="1">
                  <c:v>8.3537726492689615</c:v>
                </c:pt>
                <c:pt idx="2">
                  <c:v>0</c:v>
                </c:pt>
                <c:pt idx="3">
                  <c:v>7.3262313101258263</c:v>
                </c:pt>
                <c:pt idx="4">
                  <c:v>7.9327619488829857</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(379)</c:v>
                </c:pt>
                <c:pt idx="1">
                  <c:v>Royal Sussex County Hospital (116)</c:v>
                </c:pt>
                <c:pt idx="2">
                  <c:v>Royal Alexandra Children's Hospital (-)</c:v>
                </c:pt>
                <c:pt idx="3">
                  <c:v>Princess Royal Hospital (45)</c:v>
                </c:pt>
                <c:pt idx="4">
                  <c:v>St Richard's Hospital (97)</c:v>
                </c:pt>
                <c:pt idx="5">
                  <c:v>Worthing Hospital (105)</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8.5536024695118194</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(379)</c:v>
                </c:pt>
                <c:pt idx="1">
                  <c:v>Royal Sussex County Hospital (116)</c:v>
                </c:pt>
                <c:pt idx="2">
                  <c:v>Royal Alexandra Children's Hospital (-)</c:v>
                </c:pt>
                <c:pt idx="3">
                  <c:v>Princess Royal Hospital (45)</c:v>
                </c:pt>
                <c:pt idx="4">
                  <c:v>St Richard's Hospital (97)</c:v>
                </c:pt>
                <c:pt idx="5">
                  <c:v>Worthing Hospital (105)</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(379)</c:v>
                </c:pt>
                <c:pt idx="1">
                  <c:v>Royal Sussex County Hospital (116)</c:v>
                </c:pt>
                <c:pt idx="2">
                  <c:v>Royal Alexandra Children's Hospital (-)</c:v>
                </c:pt>
                <c:pt idx="3">
                  <c:v>Princess Royal Hospital (45)</c:v>
                </c:pt>
                <c:pt idx="4">
                  <c:v>St Richard's Hospital (97)</c:v>
                </c:pt>
                <c:pt idx="5">
                  <c:v>Worthing Hospital (105)</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1.8346217772497759</c:v>
                </c:pt>
                <c:pt idx="1">
                  <c:v>1.6462273507310385</c:v>
                </c:pt>
                <c:pt idx="2">
                  <c:v>0</c:v>
                </c:pt>
                <c:pt idx="3">
                  <c:v>2.6737686898741737</c:v>
                </c:pt>
                <c:pt idx="4">
                  <c:v>2.0672380511170143</c:v>
                </c:pt>
                <c:pt idx="5">
                  <c:v>1.4463975304881806</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(137)</c:v>
                </c:pt>
                <c:pt idx="2">
                  <c:v>Royal Alexandra Children's Hospital (-)</c:v>
                </c:pt>
                <c:pt idx="3">
                  <c:v>Princess Royal Hospital (50)</c:v>
                </c:pt>
                <c:pt idx="4">
                  <c:v>St Richard's Hospital (117)</c:v>
                </c:pt>
                <c:pt idx="5">
                  <c:v>Worthing Hospital (117)</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(137)</c:v>
                </c:pt>
                <c:pt idx="2">
                  <c:v>Royal Alexandra Children's Hospital (-)</c:v>
                </c:pt>
                <c:pt idx="3">
                  <c:v>Princess Royal Hospital (50)</c:v>
                </c:pt>
                <c:pt idx="4">
                  <c:v>St Richard's Hospital (117)</c:v>
                </c:pt>
                <c:pt idx="5">
                  <c:v>Worthing Hospital (117)</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(137)</c:v>
                </c:pt>
                <c:pt idx="2">
                  <c:v>Royal Alexandra Children's Hospital (-)</c:v>
                </c:pt>
                <c:pt idx="3">
                  <c:v>Princess Royal Hospital (50)</c:v>
                </c:pt>
                <c:pt idx="4">
                  <c:v>St Richard's Hospital (117)</c:v>
                </c:pt>
                <c:pt idx="5">
                  <c:v>Worthing Hospital (117)</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(137)</c:v>
                </c:pt>
                <c:pt idx="2">
                  <c:v>Royal Alexandra Children's Hospital (-)</c:v>
                </c:pt>
                <c:pt idx="3">
                  <c:v>Princess Royal Hospital (50)</c:v>
                </c:pt>
                <c:pt idx="4">
                  <c:v>St Richard's Hospital (117)</c:v>
                </c:pt>
                <c:pt idx="5">
                  <c:v>Worthing Hospital (117)</c:v>
                </c:pt>
                <c:pt idx="6">
                  <c:v>Sussex Orthopaedic Centre (-)</c:v>
                </c:pt>
                <c:pt idx="7">
                  <c:v>Sussex Eye Hospital (-)</c:v>
                </c:pt>
              </c:strCache>
            </c:strRef>
          </c:cat>
          <c:val>
            <c:numRef>
              <c:f>Sheet1!$G$2:$G$9</c:f>
              <c:numCache>
                <c:formatCode>0.0;;</c:formatCode>
                <c:ptCount val="8"/>
                <c:pt idx="0">
                  <c:v>9.4283797179214783</c:v>
                </c:pt>
                <c:pt idx="1">
                  <c:v>9.3237848596343884</c:v>
                </c:pt>
                <c:pt idx="2">
                  <c:v>0</c:v>
                </c:pt>
                <c:pt idx="3">
                  <c:v>9.4493901885345704</c:v>
                </c:pt>
                <c:pt idx="4">
                  <c:v>9.3449560749488754</c:v>
                </c:pt>
                <c:pt idx="5">
                  <c:v>9.4988079070010745</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(137)</c:v>
                </c:pt>
                <c:pt idx="2">
                  <c:v>Royal Alexandra Children's Hospital (-)</c:v>
                </c:pt>
                <c:pt idx="3">
                  <c:v>Princess Royal Hospital (50)</c:v>
                </c:pt>
                <c:pt idx="4">
                  <c:v>St Richard's Hospital (117)</c:v>
                </c:pt>
                <c:pt idx="5">
                  <c:v>Worthing Hospital (117)</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(137)</c:v>
                </c:pt>
                <c:pt idx="2">
                  <c:v>Royal Alexandra Children's Hospital (-)</c:v>
                </c:pt>
                <c:pt idx="3">
                  <c:v>Princess Royal Hospital (50)</c:v>
                </c:pt>
                <c:pt idx="4">
                  <c:v>St Richard's Hospital (117)</c:v>
                </c:pt>
                <c:pt idx="5">
                  <c:v>Worthing Hospital (117)</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(137)</c:v>
                </c:pt>
                <c:pt idx="2">
                  <c:v>Royal Alexandra Children's Hospital (-)</c:v>
                </c:pt>
                <c:pt idx="3">
                  <c:v>Princess Royal Hospital (50)</c:v>
                </c:pt>
                <c:pt idx="4">
                  <c:v>St Richard's Hospital (117)</c:v>
                </c:pt>
                <c:pt idx="5">
                  <c:v>Worthing Hospital (117)</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0.57162028207852167</c:v>
                </c:pt>
                <c:pt idx="1">
                  <c:v>0.67621514036561159</c:v>
                </c:pt>
                <c:pt idx="2">
                  <c:v>0</c:v>
                </c:pt>
                <c:pt idx="3">
                  <c:v>0.55060981146542964</c:v>
                </c:pt>
                <c:pt idx="4">
                  <c:v>0.65504392505112463</c:v>
                </c:pt>
                <c:pt idx="5">
                  <c:v>0.50119209299892553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(367)</c:v>
                </c:pt>
                <c:pt idx="1">
                  <c:v>Royal Sussex County Hospital (120)</c:v>
                </c:pt>
                <c:pt idx="2">
                  <c:v>Royal Alexandra Children's Hospital (-)</c:v>
                </c:pt>
                <c:pt idx="3">
                  <c:v>Princess Royal Hospital (46)</c:v>
                </c:pt>
                <c:pt idx="4">
                  <c:v>St Richard's Hospital (89)</c:v>
                </c:pt>
                <c:pt idx="5">
                  <c:v>Worthing Hospital (95)</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(367)</c:v>
                </c:pt>
                <c:pt idx="1">
                  <c:v>Royal Sussex County Hospital (120)</c:v>
                </c:pt>
                <c:pt idx="2">
                  <c:v>Royal Alexandra Children's Hospital (-)</c:v>
                </c:pt>
                <c:pt idx="3">
                  <c:v>Princess Royal Hospital (46)</c:v>
                </c:pt>
                <c:pt idx="4">
                  <c:v>St Richard's Hospital (89)</c:v>
                </c:pt>
                <c:pt idx="5">
                  <c:v>Worthing Hospital (95)</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(367)</c:v>
                </c:pt>
                <c:pt idx="1">
                  <c:v>Royal Sussex County Hospital (120)</c:v>
                </c:pt>
                <c:pt idx="2">
                  <c:v>Royal Alexandra Children's Hospital (-)</c:v>
                </c:pt>
                <c:pt idx="3">
                  <c:v>Princess Royal Hospital (46)</c:v>
                </c:pt>
                <c:pt idx="4">
                  <c:v>St Richard's Hospital (89)</c:v>
                </c:pt>
                <c:pt idx="5">
                  <c:v>Worthing Hospital (95)</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(367)</c:v>
                </c:pt>
                <c:pt idx="1">
                  <c:v>Royal Sussex County Hospital (120)</c:v>
                </c:pt>
                <c:pt idx="2">
                  <c:v>Royal Alexandra Children's Hospital (-)</c:v>
                </c:pt>
                <c:pt idx="3">
                  <c:v>Princess Royal Hospital (46)</c:v>
                </c:pt>
                <c:pt idx="4">
                  <c:v>St Richard's Hospital (89)</c:v>
                </c:pt>
                <c:pt idx="5">
                  <c:v>Worthing Hospital (95)</c:v>
                </c:pt>
                <c:pt idx="6">
                  <c:v>Sussex Orthopaedic Centre (-)</c:v>
                </c:pt>
                <c:pt idx="7">
                  <c:v>Sussex Eye Hospital (-)</c:v>
                </c:pt>
              </c:strCache>
            </c:strRef>
          </c:cat>
          <c:val>
            <c:numRef>
              <c:f>Sheet1!$G$2:$G$9</c:f>
              <c:numCache>
                <c:formatCode>0.0;;</c:formatCode>
                <c:ptCount val="8"/>
                <c:pt idx="0">
                  <c:v>8.9876385381353376</c:v>
                </c:pt>
                <c:pt idx="1">
                  <c:v>9.1243456263580338</c:v>
                </c:pt>
                <c:pt idx="2">
                  <c:v>0</c:v>
                </c:pt>
                <c:pt idx="3">
                  <c:v>9.087543074936848</c:v>
                </c:pt>
                <c:pt idx="4">
                  <c:v>8.8017183260694036</c:v>
                </c:pt>
                <c:pt idx="5">
                  <c:v>9.1853649180558357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(367)</c:v>
                </c:pt>
                <c:pt idx="1">
                  <c:v>Royal Sussex County Hospital (120)</c:v>
                </c:pt>
                <c:pt idx="2">
                  <c:v>Royal Alexandra Children's Hospital (-)</c:v>
                </c:pt>
                <c:pt idx="3">
                  <c:v>Princess Royal Hospital (46)</c:v>
                </c:pt>
                <c:pt idx="4">
                  <c:v>St Richard's Hospital (89)</c:v>
                </c:pt>
                <c:pt idx="5">
                  <c:v>Worthing Hospital (95)</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(367)</c:v>
                </c:pt>
                <c:pt idx="1">
                  <c:v>Royal Sussex County Hospital (120)</c:v>
                </c:pt>
                <c:pt idx="2">
                  <c:v>Royal Alexandra Children's Hospital (-)</c:v>
                </c:pt>
                <c:pt idx="3">
                  <c:v>Princess Royal Hospital (46)</c:v>
                </c:pt>
                <c:pt idx="4">
                  <c:v>St Richard's Hospital (89)</c:v>
                </c:pt>
                <c:pt idx="5">
                  <c:v>Worthing Hospital (95)</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(367)</c:v>
                </c:pt>
                <c:pt idx="1">
                  <c:v>Royal Sussex County Hospital (120)</c:v>
                </c:pt>
                <c:pt idx="2">
                  <c:v>Royal Alexandra Children's Hospital (-)</c:v>
                </c:pt>
                <c:pt idx="3">
                  <c:v>Princess Royal Hospital (46)</c:v>
                </c:pt>
                <c:pt idx="4">
                  <c:v>St Richard's Hospital (89)</c:v>
                </c:pt>
                <c:pt idx="5">
                  <c:v>Worthing Hospital (95)</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1.0123614618646624</c:v>
                </c:pt>
                <c:pt idx="1">
                  <c:v>0.87565437364196619</c:v>
                </c:pt>
                <c:pt idx="2">
                  <c:v>0</c:v>
                </c:pt>
                <c:pt idx="3">
                  <c:v>0.91245692506315201</c:v>
                </c:pt>
                <c:pt idx="4">
                  <c:v>1.1982816739305964</c:v>
                </c:pt>
                <c:pt idx="5">
                  <c:v>0.81463508194416434</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(125)</c:v>
                </c:pt>
                <c:pt idx="2">
                  <c:v>Royal Alexandra Children's Hospital (-)</c:v>
                </c:pt>
                <c:pt idx="3">
                  <c:v>Princess Royal Hospital (49)</c:v>
                </c:pt>
                <c:pt idx="4">
                  <c:v>St Richard's Hospital (107)</c:v>
                </c:pt>
                <c:pt idx="5">
                  <c:v>Worthing Hospital (107)</c:v>
                </c:pt>
                <c:pt idx="6">
                  <c:v>Sussex Orthopaedic Centre (-)</c:v>
                </c:pt>
                <c:pt idx="7">
                  <c:v>Sussex Eye Hospital (-)</c:v>
                </c:pt>
              </c:strCache>
            </c:strRef>
          </c:cat>
          <c:val>
            <c:numRef>
              <c:f>Sheet1!$D$2:$D$9</c:f>
              <c:numCache>
                <c:formatCode>0.0;;</c:formatCode>
                <c:ptCount val="8"/>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(125)</c:v>
                </c:pt>
                <c:pt idx="2">
                  <c:v>Royal Alexandra Children's Hospital (-)</c:v>
                </c:pt>
                <c:pt idx="3">
                  <c:v>Princess Royal Hospital (49)</c:v>
                </c:pt>
                <c:pt idx="4">
                  <c:v>St Richard's Hospital (107)</c:v>
                </c:pt>
                <c:pt idx="5">
                  <c:v>Worthing Hospital (107)</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(125)</c:v>
                </c:pt>
                <c:pt idx="2">
                  <c:v>Royal Alexandra Children's Hospital (-)</c:v>
                </c:pt>
                <c:pt idx="3">
                  <c:v>Princess Royal Hospital (49)</c:v>
                </c:pt>
                <c:pt idx="4">
                  <c:v>St Richard's Hospital (107)</c:v>
                </c:pt>
                <c:pt idx="5">
                  <c:v>Worthing Hospital (107)</c:v>
                </c:pt>
                <c:pt idx="6">
                  <c:v>Sussex Orthopaedic Centre (-)</c:v>
                </c:pt>
                <c:pt idx="7">
                  <c:v>Sussex Eye Hospital (-)</c:v>
                </c:pt>
              </c:strCache>
            </c:strRef>
          </c:cat>
          <c:val>
            <c:numRef>
              <c:f>Sheet1!$F$2:$F$9</c:f>
              <c:numCache>
                <c:formatCode>0.0;;</c:formatCode>
                <c:ptCount val="8"/>
                <c:pt idx="0">
                  <c:v>0</c:v>
                </c:pt>
                <c:pt idx="1">
                  <c:v>0</c:v>
                </c:pt>
                <c:pt idx="2">
                  <c:v>0</c:v>
                </c:pt>
                <c:pt idx="3">
                  <c:v>0</c:v>
                </c:pt>
                <c:pt idx="4">
                  <c:v>7.693207976339985</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(125)</c:v>
                </c:pt>
                <c:pt idx="2">
                  <c:v>Royal Alexandra Children's Hospital (-)</c:v>
                </c:pt>
                <c:pt idx="3">
                  <c:v>Princess Royal Hospital (49)</c:v>
                </c:pt>
                <c:pt idx="4">
                  <c:v>St Richard's Hospital (107)</c:v>
                </c:pt>
                <c:pt idx="5">
                  <c:v>Worthing Hospital (107)</c:v>
                </c:pt>
                <c:pt idx="6">
                  <c:v>Sussex Orthopaedic Centre (-)</c:v>
                </c:pt>
                <c:pt idx="7">
                  <c:v>Sussex Eye Hospital (-)</c:v>
                </c:pt>
              </c:strCache>
            </c:strRef>
          </c:cat>
          <c:val>
            <c:numRef>
              <c:f>Sheet1!$G$2:$G$9</c:f>
              <c:numCache>
                <c:formatCode>0.0;;</c:formatCode>
                <c:ptCount val="8"/>
                <c:pt idx="0">
                  <c:v>8.2415584118895193</c:v>
                </c:pt>
                <c:pt idx="1">
                  <c:v>8.4101380432983177</c:v>
                </c:pt>
                <c:pt idx="2">
                  <c:v>0</c:v>
                </c:pt>
                <c:pt idx="3">
                  <c:v>8.0857123142914045</c:v>
                </c:pt>
                <c:pt idx="4">
                  <c:v>0</c:v>
                </c:pt>
                <c:pt idx="5">
                  <c:v>8.6101372077303111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(125)</c:v>
                </c:pt>
                <c:pt idx="2">
                  <c:v>Royal Alexandra Children's Hospital (-)</c:v>
                </c:pt>
                <c:pt idx="3">
                  <c:v>Princess Royal Hospital (49)</c:v>
                </c:pt>
                <c:pt idx="4">
                  <c:v>St Richard's Hospital (107)</c:v>
                </c:pt>
                <c:pt idx="5">
                  <c:v>Worthing Hospital (107)</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(125)</c:v>
                </c:pt>
                <c:pt idx="2">
                  <c:v>Royal Alexandra Children's Hospital (-)</c:v>
                </c:pt>
                <c:pt idx="3">
                  <c:v>Princess Royal Hospital (49)</c:v>
                </c:pt>
                <c:pt idx="4">
                  <c:v>St Richard's Hospital (107)</c:v>
                </c:pt>
                <c:pt idx="5">
                  <c:v>Worthing Hospital (107)</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(125)</c:v>
                </c:pt>
                <c:pt idx="2">
                  <c:v>Royal Alexandra Children's Hospital (-)</c:v>
                </c:pt>
                <c:pt idx="3">
                  <c:v>Princess Royal Hospital (49)</c:v>
                </c:pt>
                <c:pt idx="4">
                  <c:v>St Richard's Hospital (107)</c:v>
                </c:pt>
                <c:pt idx="5">
                  <c:v>Worthing Hospital (107)</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1.7584415881104807</c:v>
                </c:pt>
                <c:pt idx="1">
                  <c:v>1.5898619567016823</c:v>
                </c:pt>
                <c:pt idx="2">
                  <c:v>0</c:v>
                </c:pt>
                <c:pt idx="3">
                  <c:v>1.9142876857085955</c:v>
                </c:pt>
                <c:pt idx="4">
                  <c:v>2.306792023660015</c:v>
                </c:pt>
                <c:pt idx="5">
                  <c:v>1.3898627922696889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(52)</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Sheet1!$D$2:$D$9</c:f>
              <c:numCache>
                <c:formatCode>0.0;;</c:formatCode>
                <c:ptCount val="8"/>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(52)</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(52)</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(52)</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Sheet1!$G$2:$G$9</c:f>
              <c:numCache>
                <c:formatCode>0.0;;</c:formatCode>
                <c:ptCount val="8"/>
                <c:pt idx="0">
                  <c:v>8.9581027677466523</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(52)</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(52)</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(52)</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1.0418972322533477</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(66)</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(66)</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(66)</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(66)</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Sheet1!$G$2:$G$9</c:f>
              <c:numCache>
                <c:formatCode>0.0;;</c:formatCode>
                <c:ptCount val="8"/>
                <c:pt idx="0">
                  <c:v>7.8753387326990962</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(66)</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(66)</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(66)</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2.1246612673009038</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Sheet1!$D$2:$D$9</c:f>
              <c:numCache>
                <c:formatCode>0.0;;</c:formatCode>
                <c:ptCount val="8"/>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Sheet1!$G$2:$G$9</c:f>
              <c:numCache>
                <c:formatCode>0.0;;</c:formatCode>
                <c:ptCount val="8"/>
                <c:pt idx="0">
                  <c:v>7.9884317679135446</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2.0115682320864554</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(160)</c:v>
                </c:pt>
                <c:pt idx="1">
                  <c:v>Royal Sussex County Hospital (46)</c:v>
                </c:pt>
                <c:pt idx="2">
                  <c:v>Royal Alexandra Children's Hospital (-)</c:v>
                </c:pt>
                <c:pt idx="3">
                  <c:v>Princess Royal Hospital (-)</c:v>
                </c:pt>
                <c:pt idx="4">
                  <c:v>St Richard's Hospital (48)</c:v>
                </c:pt>
                <c:pt idx="5">
                  <c:v>Worthing Hospital (39)</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(160)</c:v>
                </c:pt>
                <c:pt idx="1">
                  <c:v>Royal Sussex County Hospital (46)</c:v>
                </c:pt>
                <c:pt idx="2">
                  <c:v>Royal Alexandra Children's Hospital (-)</c:v>
                </c:pt>
                <c:pt idx="3">
                  <c:v>Princess Royal Hospital (-)</c:v>
                </c:pt>
                <c:pt idx="4">
                  <c:v>St Richard's Hospital (48)</c:v>
                </c:pt>
                <c:pt idx="5">
                  <c:v>Worthing Hospital (39)</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(160)</c:v>
                </c:pt>
                <c:pt idx="1">
                  <c:v>Royal Sussex County Hospital (46)</c:v>
                </c:pt>
                <c:pt idx="2">
                  <c:v>Royal Alexandra Children's Hospital (-)</c:v>
                </c:pt>
                <c:pt idx="3">
                  <c:v>Princess Royal Hospital (-)</c:v>
                </c:pt>
                <c:pt idx="4">
                  <c:v>St Richard's Hospital (48)</c:v>
                </c:pt>
                <c:pt idx="5">
                  <c:v>Worthing Hospital (39)</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(160)</c:v>
                </c:pt>
                <c:pt idx="1">
                  <c:v>Royal Sussex County Hospital (46)</c:v>
                </c:pt>
                <c:pt idx="2">
                  <c:v>Royal Alexandra Children's Hospital (-)</c:v>
                </c:pt>
                <c:pt idx="3">
                  <c:v>Princess Royal Hospital (-)</c:v>
                </c:pt>
                <c:pt idx="4">
                  <c:v>St Richard's Hospital (48)</c:v>
                </c:pt>
                <c:pt idx="5">
                  <c:v>Worthing Hospital (39)</c:v>
                </c:pt>
                <c:pt idx="6">
                  <c:v>Sussex Orthopaedic Centre (-)</c:v>
                </c:pt>
                <c:pt idx="7">
                  <c:v>Sussex Eye Hospital (-)</c:v>
                </c:pt>
              </c:strCache>
            </c:strRef>
          </c:cat>
          <c:val>
            <c:numRef>
              <c:f>Sheet1!$G$2:$G$9</c:f>
              <c:numCache>
                <c:formatCode>0.0;;</c:formatCode>
                <c:ptCount val="8"/>
                <c:pt idx="0">
                  <c:v>8.6240003645571424</c:v>
                </c:pt>
                <c:pt idx="1">
                  <c:v>8.3950503700233359</c:v>
                </c:pt>
                <c:pt idx="2">
                  <c:v>0</c:v>
                </c:pt>
                <c:pt idx="3">
                  <c:v>0</c:v>
                </c:pt>
                <c:pt idx="4">
                  <c:v>8.0628819499974096</c:v>
                </c:pt>
                <c:pt idx="5">
                  <c:v>8.9180674204454036</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(160)</c:v>
                </c:pt>
                <c:pt idx="1">
                  <c:v>Royal Sussex County Hospital (46)</c:v>
                </c:pt>
                <c:pt idx="2">
                  <c:v>Royal Alexandra Children's Hospital (-)</c:v>
                </c:pt>
                <c:pt idx="3">
                  <c:v>Princess Royal Hospital (-)</c:v>
                </c:pt>
                <c:pt idx="4">
                  <c:v>St Richard's Hospital (48)</c:v>
                </c:pt>
                <c:pt idx="5">
                  <c:v>Worthing Hospital (39)</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(160)</c:v>
                </c:pt>
                <c:pt idx="1">
                  <c:v>Royal Sussex County Hospital (46)</c:v>
                </c:pt>
                <c:pt idx="2">
                  <c:v>Royal Alexandra Children's Hospital (-)</c:v>
                </c:pt>
                <c:pt idx="3">
                  <c:v>Princess Royal Hospital (-)</c:v>
                </c:pt>
                <c:pt idx="4">
                  <c:v>St Richard's Hospital (48)</c:v>
                </c:pt>
                <c:pt idx="5">
                  <c:v>Worthing Hospital (39)</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(160)</c:v>
                </c:pt>
                <c:pt idx="1">
                  <c:v>Royal Sussex County Hospital (46)</c:v>
                </c:pt>
                <c:pt idx="2">
                  <c:v>Royal Alexandra Children's Hospital (-)</c:v>
                </c:pt>
                <c:pt idx="3">
                  <c:v>Princess Royal Hospital (-)</c:v>
                </c:pt>
                <c:pt idx="4">
                  <c:v>St Richard's Hospital (48)</c:v>
                </c:pt>
                <c:pt idx="5">
                  <c:v>Worthing Hospital (39)</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1.3759996354428576</c:v>
                </c:pt>
                <c:pt idx="1">
                  <c:v>1.6049496299766641</c:v>
                </c:pt>
                <c:pt idx="2">
                  <c:v>0</c:v>
                </c:pt>
                <c:pt idx="3">
                  <c:v>0</c:v>
                </c:pt>
                <c:pt idx="4">
                  <c:v>1.9371180500025904</c:v>
                </c:pt>
                <c:pt idx="5">
                  <c:v>1.0819325795545964</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(116)</c:v>
                </c:pt>
                <c:pt idx="1">
                  <c:v>Royal Sussex County Hospital (36)</c:v>
                </c:pt>
                <c:pt idx="2">
                  <c:v>Royal Alexandra Children's Hospital (-)</c:v>
                </c:pt>
                <c:pt idx="3">
                  <c:v>Princess Royal Hospital (-)</c:v>
                </c:pt>
                <c:pt idx="4">
                  <c:v>St Richard's Hospital (36)</c:v>
                </c:pt>
                <c:pt idx="5">
                  <c:v>Worthing Hospital (32)</c:v>
                </c:pt>
                <c:pt idx="6">
                  <c:v>Sussex Orthopaedic Centre (-)</c:v>
                </c:pt>
                <c:pt idx="7">
                  <c:v>Sussex Eye Hospital (-)</c:v>
                </c:pt>
              </c:strCache>
            </c:strRef>
          </c:cat>
          <c:val>
            <c:numRef>
              <c:f>Sheet1!$D$2:$D$9</c:f>
              <c:numCache>
                <c:formatCode>0.0;;</c:formatCode>
                <c:ptCount val="8"/>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(116)</c:v>
                </c:pt>
                <c:pt idx="1">
                  <c:v>Royal Sussex County Hospital (36)</c:v>
                </c:pt>
                <c:pt idx="2">
                  <c:v>Royal Alexandra Children's Hospital (-)</c:v>
                </c:pt>
                <c:pt idx="3">
                  <c:v>Princess Royal Hospital (-)</c:v>
                </c:pt>
                <c:pt idx="4">
                  <c:v>St Richard's Hospital (36)</c:v>
                </c:pt>
                <c:pt idx="5">
                  <c:v>Worthing Hospital (32)</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(116)</c:v>
                </c:pt>
                <c:pt idx="1">
                  <c:v>Royal Sussex County Hospital (36)</c:v>
                </c:pt>
                <c:pt idx="2">
                  <c:v>Royal Alexandra Children's Hospital (-)</c:v>
                </c:pt>
                <c:pt idx="3">
                  <c:v>Princess Royal Hospital (-)</c:v>
                </c:pt>
                <c:pt idx="4">
                  <c:v>St Richard's Hospital (36)</c:v>
                </c:pt>
                <c:pt idx="5">
                  <c:v>Worthing Hospital (32)</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(116)</c:v>
                </c:pt>
                <c:pt idx="1">
                  <c:v>Royal Sussex County Hospital (36)</c:v>
                </c:pt>
                <c:pt idx="2">
                  <c:v>Royal Alexandra Children's Hospital (-)</c:v>
                </c:pt>
                <c:pt idx="3">
                  <c:v>Princess Royal Hospital (-)</c:v>
                </c:pt>
                <c:pt idx="4">
                  <c:v>St Richard's Hospital (36)</c:v>
                </c:pt>
                <c:pt idx="5">
                  <c:v>Worthing Hospital (32)</c:v>
                </c:pt>
                <c:pt idx="6">
                  <c:v>Sussex Orthopaedic Centre (-)</c:v>
                </c:pt>
                <c:pt idx="7">
                  <c:v>Sussex Eye Hospital (-)</c:v>
                </c:pt>
              </c:strCache>
            </c:strRef>
          </c:cat>
          <c:val>
            <c:numRef>
              <c:f>Sheet1!$G$2:$G$9</c:f>
              <c:numCache>
                <c:formatCode>0.0;;</c:formatCode>
                <c:ptCount val="8"/>
                <c:pt idx="0">
                  <c:v>8.3499099188725854</c:v>
                </c:pt>
                <c:pt idx="1">
                  <c:v>6.9428146341394479</c:v>
                </c:pt>
                <c:pt idx="2">
                  <c:v>0</c:v>
                </c:pt>
                <c:pt idx="3">
                  <c:v>0</c:v>
                </c:pt>
                <c:pt idx="4">
                  <c:v>8.7243799834866174</c:v>
                </c:pt>
                <c:pt idx="5">
                  <c:v>8.0889685772859501</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(116)</c:v>
                </c:pt>
                <c:pt idx="1">
                  <c:v>Royal Sussex County Hospital (36)</c:v>
                </c:pt>
                <c:pt idx="2">
                  <c:v>Royal Alexandra Children's Hospital (-)</c:v>
                </c:pt>
                <c:pt idx="3">
                  <c:v>Princess Royal Hospital (-)</c:v>
                </c:pt>
                <c:pt idx="4">
                  <c:v>St Richard's Hospital (36)</c:v>
                </c:pt>
                <c:pt idx="5">
                  <c:v>Worthing Hospital (32)</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(116)</c:v>
                </c:pt>
                <c:pt idx="1">
                  <c:v>Royal Sussex County Hospital (36)</c:v>
                </c:pt>
                <c:pt idx="2">
                  <c:v>Royal Alexandra Children's Hospital (-)</c:v>
                </c:pt>
                <c:pt idx="3">
                  <c:v>Princess Royal Hospital (-)</c:v>
                </c:pt>
                <c:pt idx="4">
                  <c:v>St Richard's Hospital (36)</c:v>
                </c:pt>
                <c:pt idx="5">
                  <c:v>Worthing Hospital (32)</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(116)</c:v>
                </c:pt>
                <c:pt idx="1">
                  <c:v>Royal Sussex County Hospital (36)</c:v>
                </c:pt>
                <c:pt idx="2">
                  <c:v>Royal Alexandra Children's Hospital (-)</c:v>
                </c:pt>
                <c:pt idx="3">
                  <c:v>Princess Royal Hospital (-)</c:v>
                </c:pt>
                <c:pt idx="4">
                  <c:v>St Richard's Hospital (36)</c:v>
                </c:pt>
                <c:pt idx="5">
                  <c:v>Worthing Hospital (32)</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1.6500900811274146</c:v>
                </c:pt>
                <c:pt idx="1">
                  <c:v>3.0571853658605521</c:v>
                </c:pt>
                <c:pt idx="2">
                  <c:v>0</c:v>
                </c:pt>
                <c:pt idx="3">
                  <c:v>0</c:v>
                </c:pt>
                <c:pt idx="4">
                  <c:v>1.2756200165133826</c:v>
                </c:pt>
                <c:pt idx="5">
                  <c:v>1.9110314227140499</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(84)</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(84)</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(84)</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(84)</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Sheet1!$G$2:$G$9</c:f>
              <c:numCache>
                <c:formatCode>0.0;;</c:formatCode>
                <c:ptCount val="8"/>
                <c:pt idx="0">
                  <c:v>6.3857122427321213</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(84)</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(84)</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(84)</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3.6142877572678787</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Sheet1!$G$2:$G$9</c:f>
              <c:numCache>
                <c:formatCode>0.0;;</c:formatCode>
                <c:ptCount val="8"/>
                <c:pt idx="0">
                  <c:v>7.4517874587057644</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2.5482125412942356</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Sheet1!$G$2:$G$9</c:f>
              <c:numCache>
                <c:formatCode>0.0;;</c:formatCode>
                <c:ptCount val="8"/>
                <c:pt idx="0">
                  <c:v>8.1634624163111607</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c:v>
                </c:pt>
                <c:pt idx="1">
                  <c:v>Royal Sussex County Hospital (-)</c:v>
                </c:pt>
                <c:pt idx="2">
                  <c:v>Royal Alexandra Children's Hospital (-)</c:v>
                </c:pt>
                <c:pt idx="3">
                  <c:v>Princess Royal Hospital (-)</c:v>
                </c:pt>
                <c:pt idx="4">
                  <c:v>St Richard's Hospital (-)</c:v>
                </c:pt>
                <c:pt idx="5">
                  <c:v>Worthing Hospital (-)</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1.8365375836888393</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(431)</c:v>
                </c:pt>
                <c:pt idx="1">
                  <c:v>Royal Sussex County Hospital (136)</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(431)</c:v>
                </c:pt>
                <c:pt idx="1">
                  <c:v>Royal Sussex County Hospital (136)</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(431)</c:v>
                </c:pt>
                <c:pt idx="1">
                  <c:v>Royal Sussex County Hospital (136)</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(431)</c:v>
                </c:pt>
                <c:pt idx="1">
                  <c:v>Royal Sussex County Hospital (136)</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Sheet1!$G$2:$G$9</c:f>
              <c:numCache>
                <c:formatCode>0.0;;</c:formatCode>
                <c:ptCount val="8"/>
                <c:pt idx="0">
                  <c:v>6.8887657333301409</c:v>
                </c:pt>
                <c:pt idx="1">
                  <c:v>6.9923431240178191</c:v>
                </c:pt>
                <c:pt idx="2">
                  <c:v>0</c:v>
                </c:pt>
                <c:pt idx="3">
                  <c:v>6.3141096039678359</c:v>
                </c:pt>
                <c:pt idx="4">
                  <c:v>6.6066170430225464</c:v>
                </c:pt>
                <c:pt idx="5">
                  <c:v>7.0605711847616179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(431)</c:v>
                </c:pt>
                <c:pt idx="1">
                  <c:v>Royal Sussex County Hospital (136)</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(431)</c:v>
                </c:pt>
                <c:pt idx="1">
                  <c:v>Royal Sussex County Hospital (136)</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(431)</c:v>
                </c:pt>
                <c:pt idx="1">
                  <c:v>Royal Sussex County Hospital (136)</c:v>
                </c:pt>
                <c:pt idx="2">
                  <c:v>Royal Alexandra Children's Hospital (-)</c:v>
                </c:pt>
                <c:pt idx="3">
                  <c:v>Princess Royal Hospital (51)</c:v>
                </c:pt>
                <c:pt idx="4">
                  <c:v>St Richard's Hospital (113)</c:v>
                </c:pt>
                <c:pt idx="5">
                  <c:v>Worthing Hospital (114)</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3.1112342666698591</c:v>
                </c:pt>
                <c:pt idx="1">
                  <c:v>3.0076568759821809</c:v>
                </c:pt>
                <c:pt idx="2">
                  <c:v>0</c:v>
                </c:pt>
                <c:pt idx="3">
                  <c:v>3.6858903960321641</c:v>
                </c:pt>
                <c:pt idx="4">
                  <c:v>3.3933829569774536</c:v>
                </c:pt>
                <c:pt idx="5">
                  <c:v>2.9394288152383821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Royal Sussex County Hospital (92)</c:v>
                </c:pt>
                <c:pt idx="2">
                  <c:v>Royal Alexandra Children's Hospital (-)</c:v>
                </c:pt>
                <c:pt idx="3">
                  <c:v>Princess Royal Hospital (37)</c:v>
                </c:pt>
                <c:pt idx="4">
                  <c:v>St Richard's Hospital (76)</c:v>
                </c:pt>
                <c:pt idx="5">
                  <c:v>Worthing Hospital (78)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Royal Sussex County Hospital (92)</c:v>
                </c:pt>
                <c:pt idx="2">
                  <c:v>Royal Alexandra Children's Hospital (-)</c:v>
                </c:pt>
                <c:pt idx="3">
                  <c:v>Princess Royal Hospital (37)</c:v>
                </c:pt>
                <c:pt idx="4">
                  <c:v>St Richard's Hospital (76)</c:v>
                </c:pt>
                <c:pt idx="5">
                  <c:v>Worthing Hospital (78)</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Royal Sussex County Hospital (92)</c:v>
                </c:pt>
                <c:pt idx="2">
                  <c:v>Royal Alexandra Children's Hospital (-)</c:v>
                </c:pt>
                <c:pt idx="3">
                  <c:v>Princess Royal Hospital (37)</c:v>
                </c:pt>
                <c:pt idx="4">
                  <c:v>St Richard's Hospital (76)</c:v>
                </c:pt>
                <c:pt idx="5">
                  <c:v>Worthing Hospital (78)</c:v>
                </c:pt>
                <c:pt idx="6">
                  <c:v>Sussex Orthopaedic Centre (-)</c:v>
                </c:pt>
                <c:pt idx="7">
                  <c:v>Sussex Eye Hospital (-)</c:v>
                </c:pt>
              </c:strCache>
            </c:strRef>
          </c:cat>
          <c:val>
            <c:numRef>
              <c:f>Sheet1!$F$2:$F$9</c:f>
              <c:numCache>
                <c:formatCode>0.0;;</c:formatCode>
                <c:ptCount val="8"/>
                <c:pt idx="0">
                  <c:v>0</c:v>
                </c:pt>
                <c:pt idx="1">
                  <c:v>0</c:v>
                </c:pt>
                <c:pt idx="2">
                  <c:v>0</c:v>
                </c:pt>
                <c:pt idx="3">
                  <c:v>0</c:v>
                </c:pt>
                <c:pt idx="4">
                  <c:v>4.80213270346621</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Royal Sussex County Hospital (92)</c:v>
                </c:pt>
                <c:pt idx="2">
                  <c:v>Royal Alexandra Children's Hospital (-)</c:v>
                </c:pt>
                <c:pt idx="3">
                  <c:v>Princess Royal Hospital (37)</c:v>
                </c:pt>
                <c:pt idx="4">
                  <c:v>St Richard's Hospital (76)</c:v>
                </c:pt>
                <c:pt idx="5">
                  <c:v>Worthing Hospital (78)</c:v>
                </c:pt>
                <c:pt idx="6">
                  <c:v>Sussex Orthopaedic Centre (-)</c:v>
                </c:pt>
                <c:pt idx="7">
                  <c:v>Sussex Eye Hospital (-)</c:v>
                </c:pt>
              </c:strCache>
            </c:strRef>
          </c:cat>
          <c:val>
            <c:numRef>
              <c:f>Sheet1!$G$2:$G$9</c:f>
              <c:numCache>
                <c:formatCode>0.0;;</c:formatCode>
                <c:ptCount val="8"/>
                <c:pt idx="0">
                  <c:v>5.918515520552849</c:v>
                </c:pt>
                <c:pt idx="1">
                  <c:v>5.8622994860770437</c:v>
                </c:pt>
                <c:pt idx="2">
                  <c:v>0</c:v>
                </c:pt>
                <c:pt idx="3">
                  <c:v>5.3806862913435163</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Royal Sussex County Hospital (92)</c:v>
                </c:pt>
                <c:pt idx="2">
                  <c:v>Royal Alexandra Children's Hospital (-)</c:v>
                </c:pt>
                <c:pt idx="3">
                  <c:v>Princess Royal Hospital (37)</c:v>
                </c:pt>
                <c:pt idx="4">
                  <c:v>St Richard's Hospital (76)</c:v>
                </c:pt>
                <c:pt idx="5">
                  <c:v>Worthing Hospital (78)</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Royal Sussex County Hospital (92)</c:v>
                </c:pt>
                <c:pt idx="2">
                  <c:v>Royal Alexandra Children's Hospital (-)</c:v>
                </c:pt>
                <c:pt idx="3">
                  <c:v>Princess Royal Hospital (37)</c:v>
                </c:pt>
                <c:pt idx="4">
                  <c:v>St Richard's Hospital (76)</c:v>
                </c:pt>
                <c:pt idx="5">
                  <c:v>Worthing Hospital (78)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6.9526325469385677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Royal Sussex County Hospital (92)</c:v>
                </c:pt>
                <c:pt idx="2">
                  <c:v>Royal Alexandra Children's Hospital (-)</c:v>
                </c:pt>
                <c:pt idx="3">
                  <c:v>Princess Royal Hospital (37)</c:v>
                </c:pt>
                <c:pt idx="4">
                  <c:v>St Richard's Hospital (76)</c:v>
                </c:pt>
                <c:pt idx="5">
                  <c:v>Worthing Hospital (78)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4.081484479447151</c:v>
                </c:pt>
                <c:pt idx="1">
                  <c:v>4.1377005139229563</c:v>
                </c:pt>
                <c:pt idx="2">
                  <c:v>0</c:v>
                </c:pt>
                <c:pt idx="3">
                  <c:v>4.6193137086564837</c:v>
                </c:pt>
                <c:pt idx="4">
                  <c:v>5.19786729653379</c:v>
                </c:pt>
                <c:pt idx="5">
                  <c:v>3.0473674530614323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(178)</c:v>
                </c:pt>
                <c:pt idx="1">
                  <c:v>Royal Sussex County Hospital (53)</c:v>
                </c:pt>
                <c:pt idx="2">
                  <c:v>Royal Alexandra Children's Hospital (-)</c:v>
                </c:pt>
                <c:pt idx="3">
                  <c:v>Princess Royal Hospital (-)</c:v>
                </c:pt>
                <c:pt idx="4">
                  <c:v>St Richard's Hospital (53)</c:v>
                </c:pt>
                <c:pt idx="5">
                  <c:v>Worthing Hospital (40)</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(178)</c:v>
                </c:pt>
                <c:pt idx="1">
                  <c:v>Royal Sussex County Hospital (53)</c:v>
                </c:pt>
                <c:pt idx="2">
                  <c:v>Royal Alexandra Children's Hospital (-)</c:v>
                </c:pt>
                <c:pt idx="3">
                  <c:v>Princess Royal Hospital (-)</c:v>
                </c:pt>
                <c:pt idx="4">
                  <c:v>St Richard's Hospital (53)</c:v>
                </c:pt>
                <c:pt idx="5">
                  <c:v>Worthing Hospital (40)</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(178)</c:v>
                </c:pt>
                <c:pt idx="1">
                  <c:v>Royal Sussex County Hospital (53)</c:v>
                </c:pt>
                <c:pt idx="2">
                  <c:v>Royal Alexandra Children's Hospital (-)</c:v>
                </c:pt>
                <c:pt idx="3">
                  <c:v>Princess Royal Hospital (-)</c:v>
                </c:pt>
                <c:pt idx="4">
                  <c:v>St Richard's Hospital (53)</c:v>
                </c:pt>
                <c:pt idx="5">
                  <c:v>Worthing Hospital (40)</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(178)</c:v>
                </c:pt>
                <c:pt idx="1">
                  <c:v>Royal Sussex County Hospital (53)</c:v>
                </c:pt>
                <c:pt idx="2">
                  <c:v>Royal Alexandra Children's Hospital (-)</c:v>
                </c:pt>
                <c:pt idx="3">
                  <c:v>Princess Royal Hospital (-)</c:v>
                </c:pt>
                <c:pt idx="4">
                  <c:v>St Richard's Hospital (53)</c:v>
                </c:pt>
                <c:pt idx="5">
                  <c:v>Worthing Hospital (40)</c:v>
                </c:pt>
                <c:pt idx="6">
                  <c:v>Sussex Orthopaedic Centre (-)</c:v>
                </c:pt>
                <c:pt idx="7">
                  <c:v>Sussex Eye Hospital (-)</c:v>
                </c:pt>
              </c:strCache>
            </c:strRef>
          </c:cat>
          <c:val>
            <c:numRef>
              <c:f>Sheet1!$G$2:$G$9</c:f>
              <c:numCache>
                <c:formatCode>0.0;;</c:formatCode>
                <c:ptCount val="8"/>
                <c:pt idx="0">
                  <c:v>7.9550628074286678</c:v>
                </c:pt>
                <c:pt idx="1">
                  <c:v>7.9206497190902247</c:v>
                </c:pt>
                <c:pt idx="2">
                  <c:v>0</c:v>
                </c:pt>
                <c:pt idx="3">
                  <c:v>0</c:v>
                </c:pt>
                <c:pt idx="4">
                  <c:v>8.1703529105296706</c:v>
                </c:pt>
                <c:pt idx="5">
                  <c:v>7.3977895061139529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(178)</c:v>
                </c:pt>
                <c:pt idx="1">
                  <c:v>Royal Sussex County Hospital (53)</c:v>
                </c:pt>
                <c:pt idx="2">
                  <c:v>Royal Alexandra Children's Hospital (-)</c:v>
                </c:pt>
                <c:pt idx="3">
                  <c:v>Princess Royal Hospital (-)</c:v>
                </c:pt>
                <c:pt idx="4">
                  <c:v>St Richard's Hospital (53)</c:v>
                </c:pt>
                <c:pt idx="5">
                  <c:v>Worthing Hospital (40)</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(178)</c:v>
                </c:pt>
                <c:pt idx="1">
                  <c:v>Royal Sussex County Hospital (53)</c:v>
                </c:pt>
                <c:pt idx="2">
                  <c:v>Royal Alexandra Children's Hospital (-)</c:v>
                </c:pt>
                <c:pt idx="3">
                  <c:v>Princess Royal Hospital (-)</c:v>
                </c:pt>
                <c:pt idx="4">
                  <c:v>St Richard's Hospital (53)</c:v>
                </c:pt>
                <c:pt idx="5">
                  <c:v>Worthing Hospital (40)</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(178)</c:v>
                </c:pt>
                <c:pt idx="1">
                  <c:v>Royal Sussex County Hospital (53)</c:v>
                </c:pt>
                <c:pt idx="2">
                  <c:v>Royal Alexandra Children's Hospital (-)</c:v>
                </c:pt>
                <c:pt idx="3">
                  <c:v>Princess Royal Hospital (-)</c:v>
                </c:pt>
                <c:pt idx="4">
                  <c:v>St Richard's Hospital (53)</c:v>
                </c:pt>
                <c:pt idx="5">
                  <c:v>Worthing Hospital (40)</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2.0449371925713322</c:v>
                </c:pt>
                <c:pt idx="1">
                  <c:v>2.0793502809097753</c:v>
                </c:pt>
                <c:pt idx="2">
                  <c:v>0</c:v>
                </c:pt>
                <c:pt idx="3">
                  <c:v>0</c:v>
                </c:pt>
                <c:pt idx="4">
                  <c:v>1.8296470894703294</c:v>
                </c:pt>
                <c:pt idx="5">
                  <c:v>2.6022104938860471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(443)</c:v>
                </c:pt>
                <c:pt idx="1">
                  <c:v>Royal Sussex County Hospital (139)</c:v>
                </c:pt>
                <c:pt idx="2">
                  <c:v>Royal Alexandra Children's Hospital (-)</c:v>
                </c:pt>
                <c:pt idx="3">
                  <c:v>Princess Royal Hospital (51)</c:v>
                </c:pt>
                <c:pt idx="4">
                  <c:v>St Richard's Hospital (117)</c:v>
                </c:pt>
                <c:pt idx="5">
                  <c:v>Worthing Hospital (118)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(443)</c:v>
                </c:pt>
                <c:pt idx="1">
                  <c:v>Royal Sussex County Hospital (139)</c:v>
                </c:pt>
                <c:pt idx="2">
                  <c:v>Royal Alexandra Children's Hospital (-)</c:v>
                </c:pt>
                <c:pt idx="3">
                  <c:v>Princess Royal Hospital (51)</c:v>
                </c:pt>
                <c:pt idx="4">
                  <c:v>St Richard's Hospital (117)</c:v>
                </c:pt>
                <c:pt idx="5">
                  <c:v>Worthing Hospital (118)</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(443)</c:v>
                </c:pt>
                <c:pt idx="1">
                  <c:v>Royal Sussex County Hospital (139)</c:v>
                </c:pt>
                <c:pt idx="2">
                  <c:v>Royal Alexandra Children's Hospital (-)</c:v>
                </c:pt>
                <c:pt idx="3">
                  <c:v>Princess Royal Hospital (51)</c:v>
                </c:pt>
                <c:pt idx="4">
                  <c:v>St Richard's Hospital (117)</c:v>
                </c:pt>
                <c:pt idx="5">
                  <c:v>Worthing Hospital (118)</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(443)</c:v>
                </c:pt>
                <c:pt idx="1">
                  <c:v>Royal Sussex County Hospital (139)</c:v>
                </c:pt>
                <c:pt idx="2">
                  <c:v>Royal Alexandra Children's Hospital (-)</c:v>
                </c:pt>
                <c:pt idx="3">
                  <c:v>Princess Royal Hospital (51)</c:v>
                </c:pt>
                <c:pt idx="4">
                  <c:v>St Richard's Hospital (117)</c:v>
                </c:pt>
                <c:pt idx="5">
                  <c:v>Worthing Hospital (118)</c:v>
                </c:pt>
                <c:pt idx="6">
                  <c:v>Sussex Orthopaedic Centre (-)</c:v>
                </c:pt>
                <c:pt idx="7">
                  <c:v>Sussex Eye Hospital (-)</c:v>
                </c:pt>
              </c:strCache>
            </c:strRef>
          </c:cat>
          <c:val>
            <c:numRef>
              <c:f>Sheet1!$G$2:$G$9</c:f>
              <c:numCache>
                <c:formatCode>0.0;;</c:formatCode>
                <c:ptCount val="8"/>
                <c:pt idx="0">
                  <c:v>6.9411002182796686</c:v>
                </c:pt>
                <c:pt idx="1">
                  <c:v>6.8591333703022634</c:v>
                </c:pt>
                <c:pt idx="2">
                  <c:v>0</c:v>
                </c:pt>
                <c:pt idx="3">
                  <c:v>6.872333483630169</c:v>
                </c:pt>
                <c:pt idx="4">
                  <c:v>6.7412617754707176</c:v>
                </c:pt>
                <c:pt idx="5">
                  <c:v>7.3578420353355396</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(443)</c:v>
                </c:pt>
                <c:pt idx="1">
                  <c:v>Royal Sussex County Hospital (139)</c:v>
                </c:pt>
                <c:pt idx="2">
                  <c:v>Royal Alexandra Children's Hospital (-)</c:v>
                </c:pt>
                <c:pt idx="3">
                  <c:v>Princess Royal Hospital (51)</c:v>
                </c:pt>
                <c:pt idx="4">
                  <c:v>St Richard's Hospital (117)</c:v>
                </c:pt>
                <c:pt idx="5">
                  <c:v>Worthing Hospital (118)</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(443)</c:v>
                </c:pt>
                <c:pt idx="1">
                  <c:v>Royal Sussex County Hospital (139)</c:v>
                </c:pt>
                <c:pt idx="2">
                  <c:v>Royal Alexandra Children's Hospital (-)</c:v>
                </c:pt>
                <c:pt idx="3">
                  <c:v>Princess Royal Hospital (51)</c:v>
                </c:pt>
                <c:pt idx="4">
                  <c:v>St Richard's Hospital (117)</c:v>
                </c:pt>
                <c:pt idx="5">
                  <c:v>Worthing Hospital (118)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(443)</c:v>
                </c:pt>
                <c:pt idx="1">
                  <c:v>Royal Sussex County Hospital (139)</c:v>
                </c:pt>
                <c:pt idx="2">
                  <c:v>Royal Alexandra Children's Hospital (-)</c:v>
                </c:pt>
                <c:pt idx="3">
                  <c:v>Princess Royal Hospital (51)</c:v>
                </c:pt>
                <c:pt idx="4">
                  <c:v>St Richard's Hospital (117)</c:v>
                </c:pt>
                <c:pt idx="5">
                  <c:v>Worthing Hospital (118)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3.0588997817203314</c:v>
                </c:pt>
                <c:pt idx="1">
                  <c:v>3.1408666296977366</c:v>
                </c:pt>
                <c:pt idx="2">
                  <c:v>0</c:v>
                </c:pt>
                <c:pt idx="3">
                  <c:v>3.127666516369831</c:v>
                </c:pt>
                <c:pt idx="4">
                  <c:v>3.2587382245292824</c:v>
                </c:pt>
                <c:pt idx="5">
                  <c:v>2.6421579646644604</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(414)</c:v>
                </c:pt>
                <c:pt idx="1">
                  <c:v>Royal Sussex County Hospital (134)</c:v>
                </c:pt>
                <c:pt idx="2">
                  <c:v>Royal Alexandra Children's Hospital (-)</c:v>
                </c:pt>
                <c:pt idx="3">
                  <c:v>Princess Royal Hospital (48)</c:v>
                </c:pt>
                <c:pt idx="4">
                  <c:v>St Richard's Hospital (107)</c:v>
                </c:pt>
                <c:pt idx="5">
                  <c:v>Worthing Hospital (108)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(414)</c:v>
                </c:pt>
                <c:pt idx="1">
                  <c:v>Royal Sussex County Hospital (134)</c:v>
                </c:pt>
                <c:pt idx="2">
                  <c:v>Royal Alexandra Children's Hospital (-)</c:v>
                </c:pt>
                <c:pt idx="3">
                  <c:v>Princess Royal Hospital (48)</c:v>
                </c:pt>
                <c:pt idx="4">
                  <c:v>St Richard's Hospital (107)</c:v>
                </c:pt>
                <c:pt idx="5">
                  <c:v>Worthing Hospital (108)</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(414)</c:v>
                </c:pt>
                <c:pt idx="1">
                  <c:v>Royal Sussex County Hospital (134)</c:v>
                </c:pt>
                <c:pt idx="2">
                  <c:v>Royal Alexandra Children's Hospital (-)</c:v>
                </c:pt>
                <c:pt idx="3">
                  <c:v>Princess Royal Hospital (48)</c:v>
                </c:pt>
                <c:pt idx="4">
                  <c:v>St Richard's Hospital (107)</c:v>
                </c:pt>
                <c:pt idx="5">
                  <c:v>Worthing Hospital (108)</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(414)</c:v>
                </c:pt>
                <c:pt idx="1">
                  <c:v>Royal Sussex County Hospital (134)</c:v>
                </c:pt>
                <c:pt idx="2">
                  <c:v>Royal Alexandra Children's Hospital (-)</c:v>
                </c:pt>
                <c:pt idx="3">
                  <c:v>Princess Royal Hospital (48)</c:v>
                </c:pt>
                <c:pt idx="4">
                  <c:v>St Richard's Hospital (107)</c:v>
                </c:pt>
                <c:pt idx="5">
                  <c:v>Worthing Hospital (108)</c:v>
                </c:pt>
                <c:pt idx="6">
                  <c:v>Sussex Orthopaedic Centre (-)</c:v>
                </c:pt>
                <c:pt idx="7">
                  <c:v>Sussex Eye Hospital (-)</c:v>
                </c:pt>
              </c:strCache>
            </c:strRef>
          </c:cat>
          <c:val>
            <c:numRef>
              <c:f>Sheet1!$G$2:$G$9</c:f>
              <c:numCache>
                <c:formatCode>0.0;;</c:formatCode>
                <c:ptCount val="8"/>
                <c:pt idx="0">
                  <c:v>8.2166775619451577</c:v>
                </c:pt>
                <c:pt idx="1">
                  <c:v>8.6615568371143166</c:v>
                </c:pt>
                <c:pt idx="2">
                  <c:v>0</c:v>
                </c:pt>
                <c:pt idx="3">
                  <c:v>7.9901161249961987</c:v>
                </c:pt>
                <c:pt idx="4">
                  <c:v>7.1108774697056942</c:v>
                </c:pt>
                <c:pt idx="5">
                  <c:v>8.5685208366856198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(414)</c:v>
                </c:pt>
                <c:pt idx="1">
                  <c:v>Royal Sussex County Hospital (134)</c:v>
                </c:pt>
                <c:pt idx="2">
                  <c:v>Royal Alexandra Children's Hospital (-)</c:v>
                </c:pt>
                <c:pt idx="3">
                  <c:v>Princess Royal Hospital (48)</c:v>
                </c:pt>
                <c:pt idx="4">
                  <c:v>St Richard's Hospital (107)</c:v>
                </c:pt>
                <c:pt idx="5">
                  <c:v>Worthing Hospital (108)</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(414)</c:v>
                </c:pt>
                <c:pt idx="1">
                  <c:v>Royal Sussex County Hospital (134)</c:v>
                </c:pt>
                <c:pt idx="2">
                  <c:v>Royal Alexandra Children's Hospital (-)</c:v>
                </c:pt>
                <c:pt idx="3">
                  <c:v>Princess Royal Hospital (48)</c:v>
                </c:pt>
                <c:pt idx="4">
                  <c:v>St Richard's Hospital (107)</c:v>
                </c:pt>
                <c:pt idx="5">
                  <c:v>Worthing Hospital (108)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(414)</c:v>
                </c:pt>
                <c:pt idx="1">
                  <c:v>Royal Sussex County Hospital (134)</c:v>
                </c:pt>
                <c:pt idx="2">
                  <c:v>Royal Alexandra Children's Hospital (-)</c:v>
                </c:pt>
                <c:pt idx="3">
                  <c:v>Princess Royal Hospital (48)</c:v>
                </c:pt>
                <c:pt idx="4">
                  <c:v>St Richard's Hospital (107)</c:v>
                </c:pt>
                <c:pt idx="5">
                  <c:v>Worthing Hospital (108)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1.7833224380548423</c:v>
                </c:pt>
                <c:pt idx="1">
                  <c:v>1.3384431628856834</c:v>
                </c:pt>
                <c:pt idx="2">
                  <c:v>0</c:v>
                </c:pt>
                <c:pt idx="3">
                  <c:v>2.0098838750038013</c:v>
                </c:pt>
                <c:pt idx="4">
                  <c:v>2.8891225302943058</c:v>
                </c:pt>
                <c:pt idx="5">
                  <c:v>1.4314791633143802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Royal Sussex County Hospital (115)</c:v>
                </c:pt>
                <c:pt idx="2">
                  <c:v>Royal Alexandra Children's Hospital (-)</c:v>
                </c:pt>
                <c:pt idx="3">
                  <c:v>Princess Royal Hospital (39)</c:v>
                </c:pt>
                <c:pt idx="4">
                  <c:v>St Richard's Hospital (77)</c:v>
                </c:pt>
                <c:pt idx="5">
                  <c:v>Worthing Hospital (90)</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Royal Sussex County Hospital (115)</c:v>
                </c:pt>
                <c:pt idx="2">
                  <c:v>Royal Alexandra Children's Hospital (-)</c:v>
                </c:pt>
                <c:pt idx="3">
                  <c:v>Princess Royal Hospital (39)</c:v>
                </c:pt>
                <c:pt idx="4">
                  <c:v>St Richard's Hospital (77)</c:v>
                </c:pt>
                <c:pt idx="5">
                  <c:v>Worthing Hospital (90)</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Royal Sussex County Hospital (115)</c:v>
                </c:pt>
                <c:pt idx="2">
                  <c:v>Royal Alexandra Children's Hospital (-)</c:v>
                </c:pt>
                <c:pt idx="3">
                  <c:v>Princess Royal Hospital (39)</c:v>
                </c:pt>
                <c:pt idx="4">
                  <c:v>St Richard's Hospital (77)</c:v>
                </c:pt>
                <c:pt idx="5">
                  <c:v>Worthing Hospital (90)</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Royal Sussex County Hospital (115)</c:v>
                </c:pt>
                <c:pt idx="2">
                  <c:v>Royal Alexandra Children's Hospital (-)</c:v>
                </c:pt>
                <c:pt idx="3">
                  <c:v>Princess Royal Hospital (39)</c:v>
                </c:pt>
                <c:pt idx="4">
                  <c:v>St Richard's Hospital (77)</c:v>
                </c:pt>
                <c:pt idx="5">
                  <c:v>Worthing Hospital (90)</c:v>
                </c:pt>
                <c:pt idx="6">
                  <c:v>Sussex Orthopaedic Centre (-)</c:v>
                </c:pt>
                <c:pt idx="7">
                  <c:v>Sussex Eye Hospital (-)</c:v>
                </c:pt>
              </c:strCache>
            </c:strRef>
          </c:cat>
          <c:val>
            <c:numRef>
              <c:f>Sheet1!$G$2:$G$9</c:f>
              <c:numCache>
                <c:formatCode>0.0;;</c:formatCode>
                <c:ptCount val="8"/>
                <c:pt idx="0">
                  <c:v>8.9274441118872279</c:v>
                </c:pt>
                <c:pt idx="1">
                  <c:v>9.0044183830325384</c:v>
                </c:pt>
                <c:pt idx="2">
                  <c:v>0</c:v>
                </c:pt>
                <c:pt idx="3">
                  <c:v>8.7797799888853181</c:v>
                </c:pt>
                <c:pt idx="4">
                  <c:v>9.0048339999702964</c:v>
                </c:pt>
                <c:pt idx="5">
                  <c:v>9.1827729675677734</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Royal Sussex County Hospital (115)</c:v>
                </c:pt>
                <c:pt idx="2">
                  <c:v>Royal Alexandra Children's Hospital (-)</c:v>
                </c:pt>
                <c:pt idx="3">
                  <c:v>Princess Royal Hospital (39)</c:v>
                </c:pt>
                <c:pt idx="4">
                  <c:v>St Richard's Hospital (77)</c:v>
                </c:pt>
                <c:pt idx="5">
                  <c:v>Worthing Hospital (90)</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Royal Sussex County Hospital (115)</c:v>
                </c:pt>
                <c:pt idx="2">
                  <c:v>Royal Alexandra Children's Hospital (-)</c:v>
                </c:pt>
                <c:pt idx="3">
                  <c:v>Princess Royal Hospital (39)</c:v>
                </c:pt>
                <c:pt idx="4">
                  <c:v>St Richard's Hospital (77)</c:v>
                </c:pt>
                <c:pt idx="5">
                  <c:v>Worthing Hospital (90)</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(336)</c:v>
                </c:pt>
                <c:pt idx="1">
                  <c:v>Royal Sussex County Hospital (115)</c:v>
                </c:pt>
                <c:pt idx="2">
                  <c:v>Royal Alexandra Children's Hospital (-)</c:v>
                </c:pt>
                <c:pt idx="3">
                  <c:v>Princess Royal Hospital (39)</c:v>
                </c:pt>
                <c:pt idx="4">
                  <c:v>St Richard's Hospital (77)</c:v>
                </c:pt>
                <c:pt idx="5">
                  <c:v>Worthing Hospital (90)</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1.0725558881127721</c:v>
                </c:pt>
                <c:pt idx="1">
                  <c:v>0.99558161696746161</c:v>
                </c:pt>
                <c:pt idx="2">
                  <c:v>0</c:v>
                </c:pt>
                <c:pt idx="3">
                  <c:v>1.2202200111146819</c:v>
                </c:pt>
                <c:pt idx="4">
                  <c:v>0.99516600002970357</c:v>
                </c:pt>
                <c:pt idx="5">
                  <c:v>0.81722703243222661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(253)</c:v>
                </c:pt>
                <c:pt idx="1">
                  <c:v>Royal Sussex County Hospital (83)</c:v>
                </c:pt>
                <c:pt idx="2">
                  <c:v>Royal Alexandra Children's Hospital (-)</c:v>
                </c:pt>
                <c:pt idx="3">
                  <c:v>Princess Royal Hospital (-)</c:v>
                </c:pt>
                <c:pt idx="4">
                  <c:v>St Richard's Hospital (62)</c:v>
                </c:pt>
                <c:pt idx="5">
                  <c:v>Worthing Hospital (69)</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(253)</c:v>
                </c:pt>
                <c:pt idx="1">
                  <c:v>Royal Sussex County Hospital (83)</c:v>
                </c:pt>
                <c:pt idx="2">
                  <c:v>Royal Alexandra Children's Hospital (-)</c:v>
                </c:pt>
                <c:pt idx="3">
                  <c:v>Princess Royal Hospital (-)</c:v>
                </c:pt>
                <c:pt idx="4">
                  <c:v>St Richard's Hospital (62)</c:v>
                </c:pt>
                <c:pt idx="5">
                  <c:v>Worthing Hospital (69)</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(253)</c:v>
                </c:pt>
                <c:pt idx="1">
                  <c:v>Royal Sussex County Hospital (83)</c:v>
                </c:pt>
                <c:pt idx="2">
                  <c:v>Royal Alexandra Children's Hospital (-)</c:v>
                </c:pt>
                <c:pt idx="3">
                  <c:v>Princess Royal Hospital (-)</c:v>
                </c:pt>
                <c:pt idx="4">
                  <c:v>St Richard's Hospital (62)</c:v>
                </c:pt>
                <c:pt idx="5">
                  <c:v>Worthing Hospital (69)</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(253)</c:v>
                </c:pt>
                <c:pt idx="1">
                  <c:v>Royal Sussex County Hospital (83)</c:v>
                </c:pt>
                <c:pt idx="2">
                  <c:v>Royal Alexandra Children's Hospital (-)</c:v>
                </c:pt>
                <c:pt idx="3">
                  <c:v>Princess Royal Hospital (-)</c:v>
                </c:pt>
                <c:pt idx="4">
                  <c:v>St Richard's Hospital (62)</c:v>
                </c:pt>
                <c:pt idx="5">
                  <c:v>Worthing Hospital (69)</c:v>
                </c:pt>
                <c:pt idx="6">
                  <c:v>Sussex Orthopaedic Centre (-)</c:v>
                </c:pt>
                <c:pt idx="7">
                  <c:v>Sussex Eye Hospital (-)</c:v>
                </c:pt>
              </c:strCache>
            </c:strRef>
          </c:cat>
          <c:val>
            <c:numRef>
              <c:f>Sheet1!$G$2:$G$9</c:f>
              <c:numCache>
                <c:formatCode>0.0;;</c:formatCode>
                <c:ptCount val="8"/>
                <c:pt idx="0">
                  <c:v>6.4903289895561551</c:v>
                </c:pt>
                <c:pt idx="1">
                  <c:v>6.3718596819760114</c:v>
                </c:pt>
                <c:pt idx="2">
                  <c:v>0</c:v>
                </c:pt>
                <c:pt idx="3">
                  <c:v>0</c:v>
                </c:pt>
                <c:pt idx="4">
                  <c:v>5.3976960223673718</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(253)</c:v>
                </c:pt>
                <c:pt idx="1">
                  <c:v>Royal Sussex County Hospital (83)</c:v>
                </c:pt>
                <c:pt idx="2">
                  <c:v>Royal Alexandra Children's Hospital (-)</c:v>
                </c:pt>
                <c:pt idx="3">
                  <c:v>Princess Royal Hospital (-)</c:v>
                </c:pt>
                <c:pt idx="4">
                  <c:v>St Richard's Hospital (62)</c:v>
                </c:pt>
                <c:pt idx="5">
                  <c:v>Worthing Hospital (69)</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(253)</c:v>
                </c:pt>
                <c:pt idx="1">
                  <c:v>Royal Sussex County Hospital (83)</c:v>
                </c:pt>
                <c:pt idx="2">
                  <c:v>Royal Alexandra Children's Hospital (-)</c:v>
                </c:pt>
                <c:pt idx="3">
                  <c:v>Princess Royal Hospital (-)</c:v>
                </c:pt>
                <c:pt idx="4">
                  <c:v>St Richard's Hospital (62)</c:v>
                </c:pt>
                <c:pt idx="5">
                  <c:v>Worthing Hospital (69)</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7.6920627528023431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(253)</c:v>
                </c:pt>
                <c:pt idx="1">
                  <c:v>Royal Sussex County Hospital (83)</c:v>
                </c:pt>
                <c:pt idx="2">
                  <c:v>Royal Alexandra Children's Hospital (-)</c:v>
                </c:pt>
                <c:pt idx="3">
                  <c:v>Princess Royal Hospital (-)</c:v>
                </c:pt>
                <c:pt idx="4">
                  <c:v>St Richard's Hospital (62)</c:v>
                </c:pt>
                <c:pt idx="5">
                  <c:v>Worthing Hospital (69)</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3.5096710104438449</c:v>
                </c:pt>
                <c:pt idx="1">
                  <c:v>3.6281403180239886</c:v>
                </c:pt>
                <c:pt idx="2">
                  <c:v>0</c:v>
                </c:pt>
                <c:pt idx="3">
                  <c:v>0</c:v>
                </c:pt>
                <c:pt idx="4">
                  <c:v>4.6023039776326282</c:v>
                </c:pt>
                <c:pt idx="5">
                  <c:v>2.3079372471976569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(337)</c:v>
                </c:pt>
                <c:pt idx="1">
                  <c:v>Royal Sussex County Hospital (113)</c:v>
                </c:pt>
                <c:pt idx="2">
                  <c:v>Royal Alexandra Children's Hospital (-)</c:v>
                </c:pt>
                <c:pt idx="3">
                  <c:v>Princess Royal Hospital (37)</c:v>
                </c:pt>
                <c:pt idx="4">
                  <c:v>St Richard's Hospital (88)</c:v>
                </c:pt>
                <c:pt idx="5">
                  <c:v>Worthing Hospital (84)</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(337)</c:v>
                </c:pt>
                <c:pt idx="1">
                  <c:v>Royal Sussex County Hospital (113)</c:v>
                </c:pt>
                <c:pt idx="2">
                  <c:v>Royal Alexandra Children's Hospital (-)</c:v>
                </c:pt>
                <c:pt idx="3">
                  <c:v>Princess Royal Hospital (37)</c:v>
                </c:pt>
                <c:pt idx="4">
                  <c:v>St Richard's Hospital (88)</c:v>
                </c:pt>
                <c:pt idx="5">
                  <c:v>Worthing Hospital (84)</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(337)</c:v>
                </c:pt>
                <c:pt idx="1">
                  <c:v>Royal Sussex County Hospital (113)</c:v>
                </c:pt>
                <c:pt idx="2">
                  <c:v>Royal Alexandra Children's Hospital (-)</c:v>
                </c:pt>
                <c:pt idx="3">
                  <c:v>Princess Royal Hospital (37)</c:v>
                </c:pt>
                <c:pt idx="4">
                  <c:v>St Richard's Hospital (88)</c:v>
                </c:pt>
                <c:pt idx="5">
                  <c:v>Worthing Hospital (84)</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(337)</c:v>
                </c:pt>
                <c:pt idx="1">
                  <c:v>Royal Sussex County Hospital (113)</c:v>
                </c:pt>
                <c:pt idx="2">
                  <c:v>Royal Alexandra Children's Hospital (-)</c:v>
                </c:pt>
                <c:pt idx="3">
                  <c:v>Princess Royal Hospital (37)</c:v>
                </c:pt>
                <c:pt idx="4">
                  <c:v>St Richard's Hospital (88)</c:v>
                </c:pt>
                <c:pt idx="5">
                  <c:v>Worthing Hospital (84)</c:v>
                </c:pt>
                <c:pt idx="6">
                  <c:v>Sussex Orthopaedic Centre (-)</c:v>
                </c:pt>
                <c:pt idx="7">
                  <c:v>Sussex Eye Hospital (-)</c:v>
                </c:pt>
              </c:strCache>
            </c:strRef>
          </c:cat>
          <c:val>
            <c:numRef>
              <c:f>Sheet1!$G$2:$G$9</c:f>
              <c:numCache>
                <c:formatCode>0.0;;</c:formatCode>
                <c:ptCount val="8"/>
                <c:pt idx="0">
                  <c:v>4.6958521805085276</c:v>
                </c:pt>
                <c:pt idx="1">
                  <c:v>5.2235925157239889</c:v>
                </c:pt>
                <c:pt idx="2">
                  <c:v>0</c:v>
                </c:pt>
                <c:pt idx="3">
                  <c:v>4.7071038026264631</c:v>
                </c:pt>
                <c:pt idx="4">
                  <c:v>3.7646178887177628</c:v>
                </c:pt>
                <c:pt idx="5">
                  <c:v>5.0735109258453548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(337)</c:v>
                </c:pt>
                <c:pt idx="1">
                  <c:v>Royal Sussex County Hospital (113)</c:v>
                </c:pt>
                <c:pt idx="2">
                  <c:v>Royal Alexandra Children's Hospital (-)</c:v>
                </c:pt>
                <c:pt idx="3">
                  <c:v>Princess Royal Hospital (37)</c:v>
                </c:pt>
                <c:pt idx="4">
                  <c:v>St Richard's Hospital (88)</c:v>
                </c:pt>
                <c:pt idx="5">
                  <c:v>Worthing Hospital (84)</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(337)</c:v>
                </c:pt>
                <c:pt idx="1">
                  <c:v>Royal Sussex County Hospital (113)</c:v>
                </c:pt>
                <c:pt idx="2">
                  <c:v>Royal Alexandra Children's Hospital (-)</c:v>
                </c:pt>
                <c:pt idx="3">
                  <c:v>Princess Royal Hospital (37)</c:v>
                </c:pt>
                <c:pt idx="4">
                  <c:v>St Richard's Hospital (88)</c:v>
                </c:pt>
                <c:pt idx="5">
                  <c:v>Worthing Hospital (84)</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(337)</c:v>
                </c:pt>
                <c:pt idx="1">
                  <c:v>Royal Sussex County Hospital (113)</c:v>
                </c:pt>
                <c:pt idx="2">
                  <c:v>Royal Alexandra Children's Hospital (-)</c:v>
                </c:pt>
                <c:pt idx="3">
                  <c:v>Princess Royal Hospital (37)</c:v>
                </c:pt>
                <c:pt idx="4">
                  <c:v>St Richard's Hospital (88)</c:v>
                </c:pt>
                <c:pt idx="5">
                  <c:v>Worthing Hospital (84)</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5.3041478194914724</c:v>
                </c:pt>
                <c:pt idx="1">
                  <c:v>4.7764074842760111</c:v>
                </c:pt>
                <c:pt idx="2">
                  <c:v>0</c:v>
                </c:pt>
                <c:pt idx="3">
                  <c:v>5.2928961973735369</c:v>
                </c:pt>
                <c:pt idx="4">
                  <c:v>6.2353821112822372</c:v>
                </c:pt>
                <c:pt idx="5">
                  <c:v>4.9264890741546452</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(381)</c:v>
                </c:pt>
                <c:pt idx="1">
                  <c:v>Royal Sussex County Hospital (124)</c:v>
                </c:pt>
                <c:pt idx="2">
                  <c:v>Royal Alexandra Children's Hospital (-)</c:v>
                </c:pt>
                <c:pt idx="3">
                  <c:v>Princess Royal Hospital (45)</c:v>
                </c:pt>
                <c:pt idx="4">
                  <c:v>St Richard's Hospital (99)</c:v>
                </c:pt>
                <c:pt idx="5">
                  <c:v>Worthing Hospital (96)</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(381)</c:v>
                </c:pt>
                <c:pt idx="1">
                  <c:v>Royal Sussex County Hospital (124)</c:v>
                </c:pt>
                <c:pt idx="2">
                  <c:v>Royal Alexandra Children's Hospital (-)</c:v>
                </c:pt>
                <c:pt idx="3">
                  <c:v>Princess Royal Hospital (45)</c:v>
                </c:pt>
                <c:pt idx="4">
                  <c:v>St Richard's Hospital (99)</c:v>
                </c:pt>
                <c:pt idx="5">
                  <c:v>Worthing Hospital (96)</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(381)</c:v>
                </c:pt>
                <c:pt idx="1">
                  <c:v>Royal Sussex County Hospital (124)</c:v>
                </c:pt>
                <c:pt idx="2">
                  <c:v>Royal Alexandra Children's Hospital (-)</c:v>
                </c:pt>
                <c:pt idx="3">
                  <c:v>Princess Royal Hospital (45)</c:v>
                </c:pt>
                <c:pt idx="4">
                  <c:v>St Richard's Hospital (99)</c:v>
                </c:pt>
                <c:pt idx="5">
                  <c:v>Worthing Hospital (96)</c:v>
                </c:pt>
                <c:pt idx="6">
                  <c:v>Sussex Orthopaedic Centre (-)</c:v>
                </c:pt>
                <c:pt idx="7">
                  <c:v>Sussex Eye Hospital (-)</c:v>
                </c:pt>
              </c:strCache>
            </c:strRef>
          </c:cat>
          <c:val>
            <c:numRef>
              <c:f>Sheet1!$F$2:$F$9</c:f>
              <c:numCache>
                <c:formatCode>0.0;;</c:formatCode>
                <c:ptCount val="8"/>
                <c:pt idx="0">
                  <c:v>0</c:v>
                </c:pt>
                <c:pt idx="1">
                  <c:v>0</c:v>
                </c:pt>
                <c:pt idx="2">
                  <c:v>0</c:v>
                </c:pt>
                <c:pt idx="3">
                  <c:v>0</c:v>
                </c:pt>
                <c:pt idx="4">
                  <c:v>5.8668222220522006</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(381)</c:v>
                </c:pt>
                <c:pt idx="1">
                  <c:v>Royal Sussex County Hospital (124)</c:v>
                </c:pt>
                <c:pt idx="2">
                  <c:v>Royal Alexandra Children's Hospital (-)</c:v>
                </c:pt>
                <c:pt idx="3">
                  <c:v>Princess Royal Hospital (45)</c:v>
                </c:pt>
                <c:pt idx="4">
                  <c:v>St Richard's Hospital (99)</c:v>
                </c:pt>
                <c:pt idx="5">
                  <c:v>Worthing Hospital (96)</c:v>
                </c:pt>
                <c:pt idx="6">
                  <c:v>Sussex Orthopaedic Centre (-)</c:v>
                </c:pt>
                <c:pt idx="7">
                  <c:v>Sussex Eye Hospital (-)</c:v>
                </c:pt>
              </c:strCache>
            </c:strRef>
          </c:cat>
          <c:val>
            <c:numRef>
              <c:f>Sheet1!$G$2:$G$9</c:f>
              <c:numCache>
                <c:formatCode>0.0;;</c:formatCode>
                <c:ptCount val="8"/>
                <c:pt idx="0">
                  <c:v>6.6247805587408832</c:v>
                </c:pt>
                <c:pt idx="1">
                  <c:v>6.9012995892814857</c:v>
                </c:pt>
                <c:pt idx="2">
                  <c:v>0</c:v>
                </c:pt>
                <c:pt idx="3">
                  <c:v>6.5991876577065156</c:v>
                </c:pt>
                <c:pt idx="4">
                  <c:v>0</c:v>
                </c:pt>
                <c:pt idx="5">
                  <c:v>6.9303644030053313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(381)</c:v>
                </c:pt>
                <c:pt idx="1">
                  <c:v>Royal Sussex County Hospital (124)</c:v>
                </c:pt>
                <c:pt idx="2">
                  <c:v>Royal Alexandra Children's Hospital (-)</c:v>
                </c:pt>
                <c:pt idx="3">
                  <c:v>Princess Royal Hospital (45)</c:v>
                </c:pt>
                <c:pt idx="4">
                  <c:v>St Richard's Hospital (99)</c:v>
                </c:pt>
                <c:pt idx="5">
                  <c:v>Worthing Hospital (96)</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(381)</c:v>
                </c:pt>
                <c:pt idx="1">
                  <c:v>Royal Sussex County Hospital (124)</c:v>
                </c:pt>
                <c:pt idx="2">
                  <c:v>Royal Alexandra Children's Hospital (-)</c:v>
                </c:pt>
                <c:pt idx="3">
                  <c:v>Princess Royal Hospital (45)</c:v>
                </c:pt>
                <c:pt idx="4">
                  <c:v>St Richard's Hospital (99)</c:v>
                </c:pt>
                <c:pt idx="5">
                  <c:v>Worthing Hospital (96)</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(381)</c:v>
                </c:pt>
                <c:pt idx="1">
                  <c:v>Royal Sussex County Hospital (124)</c:v>
                </c:pt>
                <c:pt idx="2">
                  <c:v>Royal Alexandra Children's Hospital (-)</c:v>
                </c:pt>
                <c:pt idx="3">
                  <c:v>Princess Royal Hospital (45)</c:v>
                </c:pt>
                <c:pt idx="4">
                  <c:v>St Richard's Hospital (99)</c:v>
                </c:pt>
                <c:pt idx="5">
                  <c:v>Worthing Hospital (96)</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3.3752194412591168</c:v>
                </c:pt>
                <c:pt idx="1">
                  <c:v>3.0987004107185143</c:v>
                </c:pt>
                <c:pt idx="2">
                  <c:v>0</c:v>
                </c:pt>
                <c:pt idx="3">
                  <c:v>3.4008123422934844</c:v>
                </c:pt>
                <c:pt idx="4">
                  <c:v>4.1331777779477994</c:v>
                </c:pt>
                <c:pt idx="5">
                  <c:v>3.0696355969946687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(129)</c:v>
                </c:pt>
                <c:pt idx="2">
                  <c:v>Royal Alexandra Children's Hospital (-)</c:v>
                </c:pt>
                <c:pt idx="3">
                  <c:v>Princess Royal Hospital (44)</c:v>
                </c:pt>
                <c:pt idx="4">
                  <c:v>St Richard's Hospital (107)</c:v>
                </c:pt>
                <c:pt idx="5">
                  <c:v>Worthing Hospital (108)</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(129)</c:v>
                </c:pt>
                <c:pt idx="2">
                  <c:v>Royal Alexandra Children's Hospital (-)</c:v>
                </c:pt>
                <c:pt idx="3">
                  <c:v>Princess Royal Hospital (44)</c:v>
                </c:pt>
                <c:pt idx="4">
                  <c:v>St Richard's Hospital (107)</c:v>
                </c:pt>
                <c:pt idx="5">
                  <c:v>Worthing Hospital (108)</c:v>
                </c:pt>
                <c:pt idx="6">
                  <c:v>Sussex Orthopaedic Centre (-)</c:v>
                </c:pt>
                <c:pt idx="7">
                  <c:v>Sussex Eye Hospital (-)</c:v>
                </c:pt>
              </c:strCache>
            </c:strRef>
          </c:cat>
          <c:val>
            <c:numRef>
              <c:f>Sheet1!$E$2:$E$9</c:f>
              <c:numCache>
                <c:formatCode>0.0;;</c:formatCode>
                <c:ptCount val="8"/>
                <c:pt idx="0">
                  <c:v>0</c:v>
                </c:pt>
                <c:pt idx="1">
                  <c:v>0</c:v>
                </c:pt>
                <c:pt idx="2">
                  <c:v>0</c:v>
                </c:pt>
                <c:pt idx="3">
                  <c:v>0</c:v>
                </c:pt>
                <c:pt idx="4">
                  <c:v>6.5013295368461792</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(129)</c:v>
                </c:pt>
                <c:pt idx="2">
                  <c:v>Royal Alexandra Children's Hospital (-)</c:v>
                </c:pt>
                <c:pt idx="3">
                  <c:v>Princess Royal Hospital (44)</c:v>
                </c:pt>
                <c:pt idx="4">
                  <c:v>St Richard's Hospital (107)</c:v>
                </c:pt>
                <c:pt idx="5">
                  <c:v>Worthing Hospital (108)</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(129)</c:v>
                </c:pt>
                <c:pt idx="2">
                  <c:v>Royal Alexandra Children's Hospital (-)</c:v>
                </c:pt>
                <c:pt idx="3">
                  <c:v>Princess Royal Hospital (44)</c:v>
                </c:pt>
                <c:pt idx="4">
                  <c:v>St Richard's Hospital (107)</c:v>
                </c:pt>
                <c:pt idx="5">
                  <c:v>Worthing Hospital (108)</c:v>
                </c:pt>
                <c:pt idx="6">
                  <c:v>Sussex Orthopaedic Centre (-)</c:v>
                </c:pt>
                <c:pt idx="7">
                  <c:v>Sussex Eye Hospital (-)</c:v>
                </c:pt>
              </c:strCache>
            </c:strRef>
          </c:cat>
          <c:val>
            <c:numRef>
              <c:f>Sheet1!$G$2:$G$9</c:f>
              <c:numCache>
                <c:formatCode>0.0;;</c:formatCode>
                <c:ptCount val="8"/>
                <c:pt idx="0">
                  <c:v>7.6142103585457859</c:v>
                </c:pt>
                <c:pt idx="1">
                  <c:v>8.1495651323370897</c:v>
                </c:pt>
                <c:pt idx="2">
                  <c:v>0</c:v>
                </c:pt>
                <c:pt idx="3">
                  <c:v>7.8514062844284211</c:v>
                </c:pt>
                <c:pt idx="4">
                  <c:v>0</c:v>
                </c:pt>
                <c:pt idx="5">
                  <c:v>7.7412490157136311</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(129)</c:v>
                </c:pt>
                <c:pt idx="2">
                  <c:v>Royal Alexandra Children's Hospital (-)</c:v>
                </c:pt>
                <c:pt idx="3">
                  <c:v>Princess Royal Hospital (44)</c:v>
                </c:pt>
                <c:pt idx="4">
                  <c:v>St Richard's Hospital (107)</c:v>
                </c:pt>
                <c:pt idx="5">
                  <c:v>Worthing Hospital (108)</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(129)</c:v>
                </c:pt>
                <c:pt idx="2">
                  <c:v>Royal Alexandra Children's Hospital (-)</c:v>
                </c:pt>
                <c:pt idx="3">
                  <c:v>Princess Royal Hospital (44)</c:v>
                </c:pt>
                <c:pt idx="4">
                  <c:v>St Richard's Hospital (107)</c:v>
                </c:pt>
                <c:pt idx="5">
                  <c:v>Worthing Hospital (108)</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(404)</c:v>
                </c:pt>
                <c:pt idx="1">
                  <c:v>Royal Sussex County Hospital (129)</c:v>
                </c:pt>
                <c:pt idx="2">
                  <c:v>Royal Alexandra Children's Hospital (-)</c:v>
                </c:pt>
                <c:pt idx="3">
                  <c:v>Princess Royal Hospital (44)</c:v>
                </c:pt>
                <c:pt idx="4">
                  <c:v>St Richard's Hospital (107)</c:v>
                </c:pt>
                <c:pt idx="5">
                  <c:v>Worthing Hospital (108)</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2.3857896414542141</c:v>
                </c:pt>
                <c:pt idx="1">
                  <c:v>1.8504348676629103</c:v>
                </c:pt>
                <c:pt idx="2">
                  <c:v>0</c:v>
                </c:pt>
                <c:pt idx="3">
                  <c:v>2.1485937155715789</c:v>
                </c:pt>
                <c:pt idx="4">
                  <c:v>3.4986704631538208</c:v>
                </c:pt>
                <c:pt idx="5">
                  <c:v>2.2587509842863689</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(230)</c:v>
                </c:pt>
                <c:pt idx="1">
                  <c:v>Royal Sussex County Hospital (82)</c:v>
                </c:pt>
                <c:pt idx="2">
                  <c:v>Royal Alexandra Children's Hospital (-)</c:v>
                </c:pt>
                <c:pt idx="3">
                  <c:v>Princess Royal Hospital (-)</c:v>
                </c:pt>
                <c:pt idx="4">
                  <c:v>St Richard's Hospital (57)</c:v>
                </c:pt>
                <c:pt idx="5">
                  <c:v>Worthing Hospital (54)</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(230)</c:v>
                </c:pt>
                <c:pt idx="1">
                  <c:v>Royal Sussex County Hospital (82)</c:v>
                </c:pt>
                <c:pt idx="2">
                  <c:v>Royal Alexandra Children's Hospital (-)</c:v>
                </c:pt>
                <c:pt idx="3">
                  <c:v>Princess Royal Hospital (-)</c:v>
                </c:pt>
                <c:pt idx="4">
                  <c:v>St Richard's Hospital (57)</c:v>
                </c:pt>
                <c:pt idx="5">
                  <c:v>Worthing Hospital (54)</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(230)</c:v>
                </c:pt>
                <c:pt idx="1">
                  <c:v>Royal Sussex County Hospital (82)</c:v>
                </c:pt>
                <c:pt idx="2">
                  <c:v>Royal Alexandra Children's Hospital (-)</c:v>
                </c:pt>
                <c:pt idx="3">
                  <c:v>Princess Royal Hospital (-)</c:v>
                </c:pt>
                <c:pt idx="4">
                  <c:v>St Richard's Hospital (57)</c:v>
                </c:pt>
                <c:pt idx="5">
                  <c:v>Worthing Hospital (54)</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(230)</c:v>
                </c:pt>
                <c:pt idx="1">
                  <c:v>Royal Sussex County Hospital (82)</c:v>
                </c:pt>
                <c:pt idx="2">
                  <c:v>Royal Alexandra Children's Hospital (-)</c:v>
                </c:pt>
                <c:pt idx="3">
                  <c:v>Princess Royal Hospital (-)</c:v>
                </c:pt>
                <c:pt idx="4">
                  <c:v>St Richard's Hospital (57)</c:v>
                </c:pt>
                <c:pt idx="5">
                  <c:v>Worthing Hospital (54)</c:v>
                </c:pt>
                <c:pt idx="6">
                  <c:v>Sussex Orthopaedic Centre (-)</c:v>
                </c:pt>
                <c:pt idx="7">
                  <c:v>Sussex Eye Hospital (-)</c:v>
                </c:pt>
              </c:strCache>
            </c:strRef>
          </c:cat>
          <c:val>
            <c:numRef>
              <c:f>Sheet1!$G$2:$G$9</c:f>
              <c:numCache>
                <c:formatCode>0.0;;</c:formatCode>
                <c:ptCount val="8"/>
                <c:pt idx="0">
                  <c:v>7.99639607254145</c:v>
                </c:pt>
                <c:pt idx="1">
                  <c:v>8.0536628023379784</c:v>
                </c:pt>
                <c:pt idx="2">
                  <c:v>0</c:v>
                </c:pt>
                <c:pt idx="3">
                  <c:v>0</c:v>
                </c:pt>
                <c:pt idx="4">
                  <c:v>7.6764320995717696</c:v>
                </c:pt>
                <c:pt idx="5">
                  <c:v>8.3958593112422104</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(230)</c:v>
                </c:pt>
                <c:pt idx="1">
                  <c:v>Royal Sussex County Hospital (82)</c:v>
                </c:pt>
                <c:pt idx="2">
                  <c:v>Royal Alexandra Children's Hospital (-)</c:v>
                </c:pt>
                <c:pt idx="3">
                  <c:v>Princess Royal Hospital (-)</c:v>
                </c:pt>
                <c:pt idx="4">
                  <c:v>St Richard's Hospital (57)</c:v>
                </c:pt>
                <c:pt idx="5">
                  <c:v>Worthing Hospital (54)</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(230)</c:v>
                </c:pt>
                <c:pt idx="1">
                  <c:v>Royal Sussex County Hospital (82)</c:v>
                </c:pt>
                <c:pt idx="2">
                  <c:v>Royal Alexandra Children's Hospital (-)</c:v>
                </c:pt>
                <c:pt idx="3">
                  <c:v>Princess Royal Hospital (-)</c:v>
                </c:pt>
                <c:pt idx="4">
                  <c:v>St Richard's Hospital (57)</c:v>
                </c:pt>
                <c:pt idx="5">
                  <c:v>Worthing Hospital (54)</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(230)</c:v>
                </c:pt>
                <c:pt idx="1">
                  <c:v>Royal Sussex County Hospital (82)</c:v>
                </c:pt>
                <c:pt idx="2">
                  <c:v>Royal Alexandra Children's Hospital (-)</c:v>
                </c:pt>
                <c:pt idx="3">
                  <c:v>Princess Royal Hospital (-)</c:v>
                </c:pt>
                <c:pt idx="4">
                  <c:v>St Richard's Hospital (57)</c:v>
                </c:pt>
                <c:pt idx="5">
                  <c:v>Worthing Hospital (54)</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2.00360392745855</c:v>
                </c:pt>
                <c:pt idx="1">
                  <c:v>1.9463371976620216</c:v>
                </c:pt>
                <c:pt idx="2">
                  <c:v>0</c:v>
                </c:pt>
                <c:pt idx="3">
                  <c:v>0</c:v>
                </c:pt>
                <c:pt idx="4">
                  <c:v>2.3235679004282304</c:v>
                </c:pt>
                <c:pt idx="5">
                  <c:v>1.6041406887577896</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(262)</c:v>
                </c:pt>
                <c:pt idx="1">
                  <c:v>Royal Sussex County Hospital (89)</c:v>
                </c:pt>
                <c:pt idx="2">
                  <c:v>Royal Alexandra Children's Hospital (-)</c:v>
                </c:pt>
                <c:pt idx="3">
                  <c:v>Princess Royal Hospital (31)</c:v>
                </c:pt>
                <c:pt idx="4">
                  <c:v>St Richard's Hospital (70)</c:v>
                </c:pt>
                <c:pt idx="5">
                  <c:v>Worthing Hospital (63)</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(262)</c:v>
                </c:pt>
                <c:pt idx="1">
                  <c:v>Royal Sussex County Hospital (89)</c:v>
                </c:pt>
                <c:pt idx="2">
                  <c:v>Royal Alexandra Children's Hospital (-)</c:v>
                </c:pt>
                <c:pt idx="3">
                  <c:v>Princess Royal Hospital (31)</c:v>
                </c:pt>
                <c:pt idx="4">
                  <c:v>St Richard's Hospital (70)</c:v>
                </c:pt>
                <c:pt idx="5">
                  <c:v>Worthing Hospital (63)</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(262)</c:v>
                </c:pt>
                <c:pt idx="1">
                  <c:v>Royal Sussex County Hospital (89)</c:v>
                </c:pt>
                <c:pt idx="2">
                  <c:v>Royal Alexandra Children's Hospital (-)</c:v>
                </c:pt>
                <c:pt idx="3">
                  <c:v>Princess Royal Hospital (31)</c:v>
                </c:pt>
                <c:pt idx="4">
                  <c:v>St Richard's Hospital (70)</c:v>
                </c:pt>
                <c:pt idx="5">
                  <c:v>Worthing Hospital (63)</c:v>
                </c:pt>
                <c:pt idx="6">
                  <c:v>Sussex Orthopaedic Centre (-)</c:v>
                </c:pt>
                <c:pt idx="7">
                  <c:v>Sussex Eye Hospital (-)</c:v>
                </c:pt>
              </c:strCache>
            </c:strRef>
          </c:cat>
          <c:val>
            <c:numRef>
              <c:f>Sheet1!$F$2:$F$9</c:f>
              <c:numCache>
                <c:formatCode>0.0;;</c:formatCode>
                <c:ptCount val="8"/>
                <c:pt idx="0">
                  <c:v>0</c:v>
                </c:pt>
                <c:pt idx="1">
                  <c:v>0</c:v>
                </c:pt>
                <c:pt idx="2">
                  <c:v>0</c:v>
                </c:pt>
                <c:pt idx="3">
                  <c:v>0</c:v>
                </c:pt>
                <c:pt idx="4">
                  <c:v>5.2628886688449201</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(262)</c:v>
                </c:pt>
                <c:pt idx="1">
                  <c:v>Royal Sussex County Hospital (89)</c:v>
                </c:pt>
                <c:pt idx="2">
                  <c:v>Royal Alexandra Children's Hospital (-)</c:v>
                </c:pt>
                <c:pt idx="3">
                  <c:v>Princess Royal Hospital (31)</c:v>
                </c:pt>
                <c:pt idx="4">
                  <c:v>St Richard's Hospital (70)</c:v>
                </c:pt>
                <c:pt idx="5">
                  <c:v>Worthing Hospital (63)</c:v>
                </c:pt>
                <c:pt idx="6">
                  <c:v>Sussex Orthopaedic Centre (-)</c:v>
                </c:pt>
                <c:pt idx="7">
                  <c:v>Sussex Eye Hospital (-)</c:v>
                </c:pt>
              </c:strCache>
            </c:strRef>
          </c:cat>
          <c:val>
            <c:numRef>
              <c:f>Sheet1!$G$2:$G$9</c:f>
              <c:numCache>
                <c:formatCode>0.0;;</c:formatCode>
                <c:ptCount val="8"/>
                <c:pt idx="0">
                  <c:v>6.0146280148213229</c:v>
                </c:pt>
                <c:pt idx="1">
                  <c:v>6.4624858694101226</c:v>
                </c:pt>
                <c:pt idx="2">
                  <c:v>0</c:v>
                </c:pt>
                <c:pt idx="3">
                  <c:v>5.4498650625255012</c:v>
                </c:pt>
                <c:pt idx="4">
                  <c:v>0</c:v>
                </c:pt>
                <c:pt idx="5">
                  <c:v>6.3651458838679176</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(262)</c:v>
                </c:pt>
                <c:pt idx="1">
                  <c:v>Royal Sussex County Hospital (89)</c:v>
                </c:pt>
                <c:pt idx="2">
                  <c:v>Royal Alexandra Children's Hospital (-)</c:v>
                </c:pt>
                <c:pt idx="3">
                  <c:v>Princess Royal Hospital (31)</c:v>
                </c:pt>
                <c:pt idx="4">
                  <c:v>St Richard's Hospital (70)</c:v>
                </c:pt>
                <c:pt idx="5">
                  <c:v>Worthing Hospital (63)</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(262)</c:v>
                </c:pt>
                <c:pt idx="1">
                  <c:v>Royal Sussex County Hospital (89)</c:v>
                </c:pt>
                <c:pt idx="2">
                  <c:v>Royal Alexandra Children's Hospital (-)</c:v>
                </c:pt>
                <c:pt idx="3">
                  <c:v>Princess Royal Hospital (31)</c:v>
                </c:pt>
                <c:pt idx="4">
                  <c:v>St Richard's Hospital (70)</c:v>
                </c:pt>
                <c:pt idx="5">
                  <c:v>Worthing Hospital (63)</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(262)</c:v>
                </c:pt>
                <c:pt idx="1">
                  <c:v>Royal Sussex County Hospital (89)</c:v>
                </c:pt>
                <c:pt idx="2">
                  <c:v>Royal Alexandra Children's Hospital (-)</c:v>
                </c:pt>
                <c:pt idx="3">
                  <c:v>Princess Royal Hospital (31)</c:v>
                </c:pt>
                <c:pt idx="4">
                  <c:v>St Richard's Hospital (70)</c:v>
                </c:pt>
                <c:pt idx="5">
                  <c:v>Worthing Hospital (63)</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3.9853719851786771</c:v>
                </c:pt>
                <c:pt idx="1">
                  <c:v>3.5375141305898774</c:v>
                </c:pt>
                <c:pt idx="2">
                  <c:v>0</c:v>
                </c:pt>
                <c:pt idx="3">
                  <c:v>4.5501349374744988</c:v>
                </c:pt>
                <c:pt idx="4">
                  <c:v>4.7371113311550799</c:v>
                </c:pt>
                <c:pt idx="5">
                  <c:v>3.6348541161320824</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(139)</c:v>
                </c:pt>
                <c:pt idx="2">
                  <c:v>Royal Alexandra Children's Hospital (-)</c:v>
                </c:pt>
                <c:pt idx="3">
                  <c:v>Princess Royal Hospital (49)</c:v>
                </c:pt>
                <c:pt idx="4">
                  <c:v>St Richard's Hospital (118)</c:v>
                </c:pt>
                <c:pt idx="5">
                  <c:v>Worthing Hospital (114)</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(139)</c:v>
                </c:pt>
                <c:pt idx="2">
                  <c:v>Royal Alexandra Children's Hospital (-)</c:v>
                </c:pt>
                <c:pt idx="3">
                  <c:v>Princess Royal Hospital (49)</c:v>
                </c:pt>
                <c:pt idx="4">
                  <c:v>St Richard's Hospital (118)</c:v>
                </c:pt>
                <c:pt idx="5">
                  <c:v>Worthing Hospital (114)</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(139)</c:v>
                </c:pt>
                <c:pt idx="2">
                  <c:v>Royal Alexandra Children's Hospital (-)</c:v>
                </c:pt>
                <c:pt idx="3">
                  <c:v>Princess Royal Hospital (49)</c:v>
                </c:pt>
                <c:pt idx="4">
                  <c:v>St Richard's Hospital (118)</c:v>
                </c:pt>
                <c:pt idx="5">
                  <c:v>Worthing Hospital (114)</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(139)</c:v>
                </c:pt>
                <c:pt idx="2">
                  <c:v>Royal Alexandra Children's Hospital (-)</c:v>
                </c:pt>
                <c:pt idx="3">
                  <c:v>Princess Royal Hospital (49)</c:v>
                </c:pt>
                <c:pt idx="4">
                  <c:v>St Richard's Hospital (118)</c:v>
                </c:pt>
                <c:pt idx="5">
                  <c:v>Worthing Hospital (114)</c:v>
                </c:pt>
                <c:pt idx="6">
                  <c:v>Sussex Orthopaedic Centre (-)</c:v>
                </c:pt>
                <c:pt idx="7">
                  <c:v>Sussex Eye Hospital (-)</c:v>
                </c:pt>
              </c:strCache>
            </c:strRef>
          </c:cat>
          <c:val>
            <c:numRef>
              <c:f>Sheet1!$G$2:$G$9</c:f>
              <c:numCache>
                <c:formatCode>0.0;;</c:formatCode>
                <c:ptCount val="8"/>
                <c:pt idx="0">
                  <c:v>9.1238440344772513</c:v>
                </c:pt>
                <c:pt idx="1">
                  <c:v>9.1973782812196934</c:v>
                </c:pt>
                <c:pt idx="2">
                  <c:v>0</c:v>
                </c:pt>
                <c:pt idx="3">
                  <c:v>8.8940142913710876</c:v>
                </c:pt>
                <c:pt idx="4">
                  <c:v>8.9645788800157646</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(139)</c:v>
                </c:pt>
                <c:pt idx="2">
                  <c:v>Royal Alexandra Children's Hospital (-)</c:v>
                </c:pt>
                <c:pt idx="3">
                  <c:v>Princess Royal Hospital (49)</c:v>
                </c:pt>
                <c:pt idx="4">
                  <c:v>St Richard's Hospital (118)</c:v>
                </c:pt>
                <c:pt idx="5">
                  <c:v>Worthing Hospital (114)</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(139)</c:v>
                </c:pt>
                <c:pt idx="2">
                  <c:v>Royal Alexandra Children's Hospital (-)</c:v>
                </c:pt>
                <c:pt idx="3">
                  <c:v>Princess Royal Hospital (49)</c:v>
                </c:pt>
                <c:pt idx="4">
                  <c:v>St Richard's Hospital (118)</c:v>
                </c:pt>
                <c:pt idx="5">
                  <c:v>Worthing Hospital (114)</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9.4379639219038207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(438)</c:v>
                </c:pt>
                <c:pt idx="1">
                  <c:v>Royal Sussex County Hospital (139)</c:v>
                </c:pt>
                <c:pt idx="2">
                  <c:v>Royal Alexandra Children's Hospital (-)</c:v>
                </c:pt>
                <c:pt idx="3">
                  <c:v>Princess Royal Hospital (49)</c:v>
                </c:pt>
                <c:pt idx="4">
                  <c:v>St Richard's Hospital (118)</c:v>
                </c:pt>
                <c:pt idx="5">
                  <c:v>Worthing Hospital (114)</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0.87615596552274866</c:v>
                </c:pt>
                <c:pt idx="1">
                  <c:v>0.80262171878030664</c:v>
                </c:pt>
                <c:pt idx="2">
                  <c:v>0</c:v>
                </c:pt>
                <c:pt idx="3">
                  <c:v>1.1059857086289124</c:v>
                </c:pt>
                <c:pt idx="4">
                  <c:v>1.0354211199842354</c:v>
                </c:pt>
                <c:pt idx="5">
                  <c:v>0.56203607809617928</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(49)</c:v>
                </c:pt>
                <c:pt idx="4">
                  <c:v>St Richard's Hospital (114)</c:v>
                </c:pt>
                <c:pt idx="5">
                  <c:v>Worthing Hospital (115)</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(49)</c:v>
                </c:pt>
                <c:pt idx="4">
                  <c:v>St Richard's Hospital (114)</c:v>
                </c:pt>
                <c:pt idx="5">
                  <c:v>Worthing Hospital (115)</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(49)</c:v>
                </c:pt>
                <c:pt idx="4">
                  <c:v>St Richard's Hospital (114)</c:v>
                </c:pt>
                <c:pt idx="5">
                  <c:v>Worthing Hospital (115)</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(49)</c:v>
                </c:pt>
                <c:pt idx="4">
                  <c:v>St Richard's Hospital (114)</c:v>
                </c:pt>
                <c:pt idx="5">
                  <c:v>Worthing Hospital (115)</c:v>
                </c:pt>
                <c:pt idx="6">
                  <c:v>Sussex Orthopaedic Centre (-)</c:v>
                </c:pt>
                <c:pt idx="7">
                  <c:v>Sussex Eye Hospital (-)</c:v>
                </c:pt>
              </c:strCache>
            </c:strRef>
          </c:cat>
          <c:val>
            <c:numRef>
              <c:f>Sheet1!$G$2:$G$9</c:f>
              <c:numCache>
                <c:formatCode>0.0;;</c:formatCode>
                <c:ptCount val="8"/>
                <c:pt idx="0">
                  <c:v>9.1660572138015031</c:v>
                </c:pt>
                <c:pt idx="1">
                  <c:v>9.1932491260808114</c:v>
                </c:pt>
                <c:pt idx="2">
                  <c:v>0</c:v>
                </c:pt>
                <c:pt idx="3">
                  <c:v>9.2310481460297584</c:v>
                </c:pt>
                <c:pt idx="4">
                  <c:v>8.9334526005680566</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(49)</c:v>
                </c:pt>
                <c:pt idx="4">
                  <c:v>St Richard's Hospital (114)</c:v>
                </c:pt>
                <c:pt idx="5">
                  <c:v>Worthing Hospital (115)</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(49)</c:v>
                </c:pt>
                <c:pt idx="4">
                  <c:v>St Richard's Hospital (114)</c:v>
                </c:pt>
                <c:pt idx="5">
                  <c:v>Worthing Hospital (115)</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9.4567363397260671</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(434)</c:v>
                </c:pt>
                <c:pt idx="1">
                  <c:v>Royal Sussex County Hospital (138)</c:v>
                </c:pt>
                <c:pt idx="2">
                  <c:v>Royal Alexandra Children's Hospital (-)</c:v>
                </c:pt>
                <c:pt idx="3">
                  <c:v>Princess Royal Hospital (49)</c:v>
                </c:pt>
                <c:pt idx="4">
                  <c:v>St Richard's Hospital (114)</c:v>
                </c:pt>
                <c:pt idx="5">
                  <c:v>Worthing Hospital (115)</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0.83394278619849693</c:v>
                </c:pt>
                <c:pt idx="1">
                  <c:v>0.80675087391918865</c:v>
                </c:pt>
                <c:pt idx="2">
                  <c:v>0</c:v>
                </c:pt>
                <c:pt idx="3">
                  <c:v>0.76895185397024157</c:v>
                </c:pt>
                <c:pt idx="4">
                  <c:v>1.0665473994319434</c:v>
                </c:pt>
                <c:pt idx="5">
                  <c:v>0.54326366027393291</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(139)</c:v>
                </c:pt>
                <c:pt idx="2">
                  <c:v>Royal Alexandra Children's Hospital (-)</c:v>
                </c:pt>
                <c:pt idx="3">
                  <c:v>Princess Royal Hospital (49)</c:v>
                </c:pt>
                <c:pt idx="4">
                  <c:v>St Richard's Hospital (118)</c:v>
                </c:pt>
                <c:pt idx="5">
                  <c:v>Worthing Hospital (115)</c:v>
                </c:pt>
                <c:pt idx="6">
                  <c:v>Sussex Orthopaedic Centre (-)</c:v>
                </c:pt>
                <c:pt idx="7">
                  <c:v>Sussex Eye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(139)</c:v>
                </c:pt>
                <c:pt idx="2">
                  <c:v>Royal Alexandra Children's Hospital (-)</c:v>
                </c:pt>
                <c:pt idx="3">
                  <c:v>Princess Royal Hospital (49)</c:v>
                </c:pt>
                <c:pt idx="4">
                  <c:v>St Richard's Hospital (118)</c:v>
                </c:pt>
                <c:pt idx="5">
                  <c:v>Worthing Hospital (115)</c:v>
                </c:pt>
                <c:pt idx="6">
                  <c:v>Sussex Orthopaedic Centre (-)</c:v>
                </c:pt>
                <c:pt idx="7">
                  <c:v>Sussex Eye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(139)</c:v>
                </c:pt>
                <c:pt idx="2">
                  <c:v>Royal Alexandra Children's Hospital (-)</c:v>
                </c:pt>
                <c:pt idx="3">
                  <c:v>Princess Royal Hospital (49)</c:v>
                </c:pt>
                <c:pt idx="4">
                  <c:v>St Richard's Hospital (118)</c:v>
                </c:pt>
                <c:pt idx="5">
                  <c:v>Worthing Hospital (115)</c:v>
                </c:pt>
                <c:pt idx="6">
                  <c:v>Sussex Orthopaedic Centre (-)</c:v>
                </c:pt>
                <c:pt idx="7">
                  <c:v>Sussex Eye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(139)</c:v>
                </c:pt>
                <c:pt idx="2">
                  <c:v>Royal Alexandra Children's Hospital (-)</c:v>
                </c:pt>
                <c:pt idx="3">
                  <c:v>Princess Royal Hospital (49)</c:v>
                </c:pt>
                <c:pt idx="4">
                  <c:v>St Richard's Hospital (118)</c:v>
                </c:pt>
                <c:pt idx="5">
                  <c:v>Worthing Hospital (115)</c:v>
                </c:pt>
                <c:pt idx="6">
                  <c:v>Sussex Orthopaedic Centre (-)</c:v>
                </c:pt>
                <c:pt idx="7">
                  <c:v>Sussex Eye Hospital (-)</c:v>
                </c:pt>
              </c:strCache>
            </c:strRef>
          </c:cat>
          <c:val>
            <c:numRef>
              <c:f>Sheet1!$G$2:$G$9</c:f>
              <c:numCache>
                <c:formatCode>0.0;;</c:formatCode>
                <c:ptCount val="8"/>
                <c:pt idx="0">
                  <c:v>8.3866273366552075</c:v>
                </c:pt>
                <c:pt idx="1">
                  <c:v>8.5335453811155961</c:v>
                </c:pt>
                <c:pt idx="2">
                  <c:v>0</c:v>
                </c:pt>
                <c:pt idx="3">
                  <c:v>8.0346086091578304</c:v>
                </c:pt>
                <c:pt idx="4">
                  <c:v>8.133305361563524</c:v>
                </c:pt>
                <c:pt idx="5">
                  <c:v>8.7199168721566593</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(139)</c:v>
                </c:pt>
                <c:pt idx="2">
                  <c:v>Royal Alexandra Children's Hospital (-)</c:v>
                </c:pt>
                <c:pt idx="3">
                  <c:v>Princess Royal Hospital (49)</c:v>
                </c:pt>
                <c:pt idx="4">
                  <c:v>St Richard's Hospital (118)</c:v>
                </c:pt>
                <c:pt idx="5">
                  <c:v>Worthing Hospital (115)</c:v>
                </c:pt>
                <c:pt idx="6">
                  <c:v>Sussex Orthopaedic Centre (-)</c:v>
                </c:pt>
                <c:pt idx="7">
                  <c:v>Sussex Eye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(139)</c:v>
                </c:pt>
                <c:pt idx="2">
                  <c:v>Royal Alexandra Children's Hospital (-)</c:v>
                </c:pt>
                <c:pt idx="3">
                  <c:v>Princess Royal Hospital (49)</c:v>
                </c:pt>
                <c:pt idx="4">
                  <c:v>St Richard's Hospital (118)</c:v>
                </c:pt>
                <c:pt idx="5">
                  <c:v>Worthing Hospital (115)</c:v>
                </c:pt>
                <c:pt idx="6">
                  <c:v>Sussex Orthopaedic Centre (-)</c:v>
                </c:pt>
                <c:pt idx="7">
                  <c:v>Sussex Eye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Royal Sussex County Hospital (139)</c:v>
                </c:pt>
                <c:pt idx="2">
                  <c:v>Royal Alexandra Children's Hospital (-)</c:v>
                </c:pt>
                <c:pt idx="3">
                  <c:v>Princess Royal Hospital (49)</c:v>
                </c:pt>
                <c:pt idx="4">
                  <c:v>St Richard's Hospital (118)</c:v>
                </c:pt>
                <c:pt idx="5">
                  <c:v>Worthing Hospital (115)</c:v>
                </c:pt>
                <c:pt idx="6">
                  <c:v>Sussex Orthopaedic Centre (-)</c:v>
                </c:pt>
                <c:pt idx="7">
                  <c:v>Sussex Eye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1.6133726633447925</c:v>
                </c:pt>
                <c:pt idx="1">
                  <c:v>1.4664546188844039</c:v>
                </c:pt>
                <c:pt idx="2">
                  <c:v>0</c:v>
                </c:pt>
                <c:pt idx="3">
                  <c:v>1.9653913908421696</c:v>
                </c:pt>
                <c:pt idx="4">
                  <c:v>1.866694638436476</c:v>
                </c:pt>
                <c:pt idx="5">
                  <c:v>1.2800831278433407</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5.702626110975598</c:v>
                </c:pt>
                <c:pt idx="1">
                  <c:v>6.9664194624923974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6.6388731206568474</c:v>
                </c:pt>
                <c:pt idx="1">
                  <c:v>7.4981448812307612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1">
                  <c:v>6.6524442038440172</c:v>
                </c:pt>
                <c:pt idx="2">
                  <c:v>6.5966759008392479</c:v>
                </c:pt>
                <c:pt idx="3">
                  <c:v>6.3626090744991668</c:v>
                </c:pt>
                <c:pt idx="4">
                  <c:v>6.1140173890425462</c:v>
                </c:pt>
                <c:pt idx="5">
                  <c:v>7.0529453174658592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5.8531166733429814</c:v>
                </c:pt>
                <c:pt idx="1">
                  <c:v>5.6607487674308379</c:v>
                </c:pt>
                <c:pt idx="2">
                  <c:v>5.7038542784324706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8.4322117004113721</c:v>
                </c:pt>
                <c:pt idx="1">
                  <c:v>8.1702154597839414</c:v>
                </c:pt>
                <c:pt idx="2">
                  <c:v>8.5463878184959174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8.4030859627759167</c:v>
                </c:pt>
                <c:pt idx="1">
                  <c:v>7.9461502251858116</c:v>
                </c:pt>
                <c:pt idx="2">
                  <c:v>8.1629896740152645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9.2612619110718555</c:v>
                </c:pt>
                <c:pt idx="1">
                  <c:v>8.7727037139920867</c:v>
                </c:pt>
                <c:pt idx="2">
                  <c:v>9.0529553166957104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3.558618262176712</c:v>
                </c:pt>
                <c:pt idx="1">
                  <c:v>3.2956675816052279</c:v>
                </c:pt>
                <c:pt idx="2">
                  <c:v>3.6198170290242948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1">
                  <c:v>9.0170515587167426</c:v>
                </c:pt>
                <c:pt idx="2">
                  <c:v>9.0367826063385959</c:v>
                </c:pt>
                <c:pt idx="3">
                  <c:v>9.0463318568971349</c:v>
                </c:pt>
                <c:pt idx="4">
                  <c:v>8.9126472467972988</c:v>
                </c:pt>
                <c:pt idx="5">
                  <c:v>9.0135520706419907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1">
                  <c:v>8.1983930267009484</c:v>
                </c:pt>
                <c:pt idx="2">
                  <c:v>8.498977309349975</c:v>
                </c:pt>
                <c:pt idx="3">
                  <c:v>8.2807405978742317</c:v>
                </c:pt>
                <c:pt idx="4">
                  <c:v>8.0775634192577002</c:v>
                </c:pt>
                <c:pt idx="5">
                  <c:v>8.431133460029244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1">
                  <c:v>7.9369219024696926</c:v>
                </c:pt>
                <c:pt idx="2">
                  <c:v>7.9298935964912411</c:v>
                </c:pt>
                <c:pt idx="3">
                  <c:v>8.2839988080793514</c:v>
                </c:pt>
                <c:pt idx="4">
                  <c:v>8.2724736519410573</c:v>
                </c:pt>
                <c:pt idx="5">
                  <c:v>7.9377332243518079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8.0600874239940943</c:v>
                </c:pt>
                <c:pt idx="1">
                  <c:v>8.5385326872113687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6.4278498741809678</c:v>
                </c:pt>
                <c:pt idx="1">
                  <c:v>6.596986417983052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1">
                  <c:v>9.315643882100435</c:v>
                </c:pt>
                <c:pt idx="2">
                  <c:v>9.2759646625685068</c:v>
                </c:pt>
                <c:pt idx="3">
                  <c:v>9.5996947014244753</c:v>
                </c:pt>
                <c:pt idx="4">
                  <c:v>9.3344585263383522</c:v>
                </c:pt>
                <c:pt idx="5">
                  <c:v>9.528013636953844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1">
                  <c:v>8.5357874009052779</c:v>
                </c:pt>
                <c:pt idx="2">
                  <c:v>8.3833962500761317</c:v>
                </c:pt>
                <c:pt idx="3">
                  <c:v>8.6225032507084656</c:v>
                </c:pt>
                <c:pt idx="4">
                  <c:v>8.6360929369718242</c:v>
                </c:pt>
                <c:pt idx="5">
                  <c:v>8.8231590251387253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1">
                  <c:v>8.9500628953934438</c:v>
                </c:pt>
                <c:pt idx="2">
                  <c:v>9.0606579721701408</c:v>
                </c:pt>
                <c:pt idx="3">
                  <c:v>9.0959843980961317</c:v>
                </c:pt>
                <c:pt idx="4">
                  <c:v>8.9431772753603003</c:v>
                </c:pt>
                <c:pt idx="5">
                  <c:v>9.1024290728558697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1">
                  <c:v>8.4421733741489149</c:v>
                </c:pt>
                <c:pt idx="2">
                  <c:v>8.3949142670747428</c:v>
                </c:pt>
                <c:pt idx="3">
                  <c:v>8.5632450048070616</c:v>
                </c:pt>
                <c:pt idx="4">
                  <c:v>8.5855164137905202</c:v>
                </c:pt>
                <c:pt idx="5">
                  <c:v>8.8722995233557516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1">
                  <c:v>8.8622022187724223</c:v>
                </c:pt>
                <c:pt idx="2">
                  <c:v>8.6136576916016008</c:v>
                </c:pt>
                <c:pt idx="3">
                  <c:v>8.7148628651408302</c:v>
                </c:pt>
                <c:pt idx="4">
                  <c:v>8.6988871112030957</c:v>
                </c:pt>
                <c:pt idx="5">
                  <c:v>8.7581856291308711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1">
                  <c:v>9.0412488563812232</c:v>
                </c:pt>
                <c:pt idx="2">
                  <c:v>9.0005832743657184</c:v>
                </c:pt>
                <c:pt idx="3">
                  <c:v>8.9707553664892092</c:v>
                </c:pt>
                <c:pt idx="4">
                  <c:v>8.928739017620261</c:v>
                </c:pt>
                <c:pt idx="5">
                  <c:v>8.9769797259794473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1">
                  <c:v>8.7725373247559038</c:v>
                </c:pt>
                <c:pt idx="2">
                  <c:v>8.7168220067897479</c:v>
                </c:pt>
                <c:pt idx="3">
                  <c:v>8.7817215625921392</c:v>
                </c:pt>
                <c:pt idx="4">
                  <c:v>8.8917426295254334</c:v>
                </c:pt>
                <c:pt idx="5">
                  <c:v>9.1029901203291441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1">
                  <c:v>6.9851705023347819</c:v>
                </c:pt>
                <c:pt idx="2">
                  <c:v>6.837930466828297</c:v>
                </c:pt>
                <c:pt idx="3">
                  <c:v>7.3062182535943503</c:v>
                </c:pt>
                <c:pt idx="4">
                  <c:v>7.3697390881534792</c:v>
                </c:pt>
                <c:pt idx="5">
                  <c:v>7.7338082002364734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1">
                  <c:v>7.8068338733525051</c:v>
                </c:pt>
                <c:pt idx="2">
                  <c:v>7.7002603485292722</c:v>
                </c:pt>
                <c:pt idx="3">
                  <c:v>7.8982265712216932</c:v>
                </c:pt>
                <c:pt idx="4">
                  <c:v>7.472169556091437</c:v>
                </c:pt>
                <c:pt idx="5">
                  <c:v>7.7785254777022086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1">
                  <c:v>7.0739758154505843</c:v>
                </c:pt>
                <c:pt idx="2">
                  <c:v>6.9895655573269329</c:v>
                </c:pt>
                <c:pt idx="3">
                  <c:v>7.0985926515816899</c:v>
                </c:pt>
                <c:pt idx="4">
                  <c:v>6.9160280562290657</c:v>
                </c:pt>
                <c:pt idx="5">
                  <c:v>7.4618015890724001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1">
                  <c:v>8.8092646363820819</c:v>
                </c:pt>
                <c:pt idx="2">
                  <c:v>8.6847457718799284</c:v>
                </c:pt>
                <c:pt idx="3">
                  <c:v>8.8729831585576484</c:v>
                </c:pt>
                <c:pt idx="4">
                  <c:v>8.6439476743788788</c:v>
                </c:pt>
                <c:pt idx="5">
                  <c:v>9.0898708492057239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1">
                  <c:v>7.5759159429550316</c:v>
                </c:pt>
                <c:pt idx="2">
                  <c:v>7.3074607941242782</c:v>
                </c:pt>
                <c:pt idx="3">
                  <c:v>7.5161438021149802</c:v>
                </c:pt>
                <c:pt idx="4">
                  <c:v>7.6088857313740039</c:v>
                </c:pt>
                <c:pt idx="5">
                  <c:v>8.1653782227502241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1">
                  <c:v>9.3626332448006497</c:v>
                </c:pt>
                <c:pt idx="2">
                  <c:v>9.5607359730726511</c:v>
                </c:pt>
                <c:pt idx="3">
                  <c:v>9.3568636953564184</c:v>
                </c:pt>
                <c:pt idx="4">
                  <c:v>9.2514778372475739</c:v>
                </c:pt>
                <c:pt idx="5">
                  <c:v>9.4283797179214783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1">
                  <c:v>8.6371791804809046</c:v>
                </c:pt>
                <c:pt idx="2">
                  <c:v>8.7817934192088281</c:v>
                </c:pt>
                <c:pt idx="3">
                  <c:v>9.036975807911773</c:v>
                </c:pt>
                <c:pt idx="4">
                  <c:v>8.7985649566309228</c:v>
                </c:pt>
                <c:pt idx="5">
                  <c:v>8.9876385381353376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1">
                  <c:v>7.873024709574687</c:v>
                </c:pt>
                <c:pt idx="2">
                  <c:v>8.0381561140261226</c:v>
                </c:pt>
                <c:pt idx="3">
                  <c:v>8.2652102881446616</c:v>
                </c:pt>
                <c:pt idx="4">
                  <c:v>8.20328633663914</c:v>
                </c:pt>
                <c:pt idx="5">
                  <c:v>8.2415584118895193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7.4517874587057644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1">
                  <c:v>8.1634624163111607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1">
                  <c:v>6.8810303675949429</c:v>
                </c:pt>
                <c:pt idx="2">
                  <c:v>6.8554585528964749</c:v>
                </c:pt>
                <c:pt idx="3">
                  <c:v>6.4026519977852097</c:v>
                </c:pt>
                <c:pt idx="4">
                  <c:v>6.3781250705773829</c:v>
                </c:pt>
                <c:pt idx="5">
                  <c:v>6.8887657333301409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1">
                  <c:v>8.1063830025671653</c:v>
                </c:pt>
                <c:pt idx="2">
                  <c:v>8.4077124782399473</c:v>
                </c:pt>
                <c:pt idx="3">
                  <c:v>7.6189204502924373</c:v>
                </c:pt>
                <c:pt idx="4">
                  <c:v>8.4647798709320519</c:v>
                </c:pt>
                <c:pt idx="5">
                  <c:v>7.9550628074286678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1">
                  <c:v>6.7985157922511226</c:v>
                </c:pt>
                <c:pt idx="2">
                  <c:v>6.8008605215679756</c:v>
                </c:pt>
                <c:pt idx="3">
                  <c:v>6.7173579901076907</c:v>
                </c:pt>
                <c:pt idx="4">
                  <c:v>6.8463198738329067</c:v>
                </c:pt>
                <c:pt idx="5">
                  <c:v>6.9411002182796686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1">
                  <c:v>7.9640815864607308</c:v>
                </c:pt>
                <c:pt idx="2">
                  <c:v>7.8428753105318743</c:v>
                </c:pt>
                <c:pt idx="3">
                  <c:v>7.6093099590569961</c:v>
                </c:pt>
                <c:pt idx="4">
                  <c:v>7.9930961847755393</c:v>
                </c:pt>
                <c:pt idx="5">
                  <c:v>8.2166775619451577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9.0785943579162804</c:v>
                </c:pt>
                <c:pt idx="1">
                  <c:v>8.9418571057008869</c:v>
                </c:pt>
                <c:pt idx="2">
                  <c:v>8.7996944702667808</c:v>
                </c:pt>
                <c:pt idx="3">
                  <c:v>8.9461216948383555</c:v>
                </c:pt>
                <c:pt idx="4">
                  <c:v>8.9274441118872279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1">
                  <c:v>4.4280574979024374</c:v>
                </c:pt>
                <c:pt idx="2">
                  <c:v>4.6330917513714658</c:v>
                </c:pt>
                <c:pt idx="3">
                  <c:v>4.1906007665731746</c:v>
                </c:pt>
                <c:pt idx="4">
                  <c:v>4.6914550764306</c:v>
                </c:pt>
                <c:pt idx="5">
                  <c:v>4.6958521805085276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1">
                  <c:v>6.5586049075708646</c:v>
                </c:pt>
                <c:pt idx="2">
                  <c:v>6.564492020907096</c:v>
                </c:pt>
                <c:pt idx="3">
                  <c:v>6.3663909640814147</c:v>
                </c:pt>
                <c:pt idx="4">
                  <c:v>6.443084015646825</c:v>
                </c:pt>
                <c:pt idx="5">
                  <c:v>6.6247805587408832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1">
                  <c:v>7.0083698490444526</c:v>
                </c:pt>
                <c:pt idx="2">
                  <c:v>7.214541175166163</c:v>
                </c:pt>
                <c:pt idx="3">
                  <c:v>7.3159802326440948</c:v>
                </c:pt>
                <c:pt idx="4">
                  <c:v>7.341374036465548</c:v>
                </c:pt>
                <c:pt idx="5">
                  <c:v>7.6142103585457859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1">
                  <c:v>7.7677241777567323</c:v>
                </c:pt>
                <c:pt idx="2">
                  <c:v>8.0774263237147075</c:v>
                </c:pt>
                <c:pt idx="3">
                  <c:v>7.4353049845887451</c:v>
                </c:pt>
                <c:pt idx="4">
                  <c:v>7.8916226040444926</c:v>
                </c:pt>
                <c:pt idx="5">
                  <c:v>7.99639607254145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5.5505170899166378</c:v>
                </c:pt>
                <c:pt idx="1">
                  <c:v>6.0146280148213229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8.8937618363887676</c:v>
                </c:pt>
                <c:pt idx="1">
                  <c:v>9.1386586146775759</c:v>
                </c:pt>
                <c:pt idx="2">
                  <c:v>9.1238440344772513</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1">
                  <c:v>9.0664932353950434</c:v>
                </c:pt>
                <c:pt idx="2">
                  <c:v>9.1344225276808988</c:v>
                </c:pt>
                <c:pt idx="3">
                  <c:v>9.1031912103493209</c:v>
                </c:pt>
                <c:pt idx="4">
                  <c:v>9.204729899029287</c:v>
                </c:pt>
                <c:pt idx="5">
                  <c:v>9.1660572138015031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1">
                  <c:v>7.9263119133867406</c:v>
                </c:pt>
                <c:pt idx="2">
                  <c:v>7.9736094869271792</c:v>
                </c:pt>
                <c:pt idx="3">
                  <c:v>8.0650638012594431</c:v>
                </c:pt>
                <c:pt idx="4">
                  <c:v>7.9956689835161354</c:v>
                </c:pt>
                <c:pt idx="5">
                  <c:v>8.3866273366552075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98185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RYR | University Hospitals Sussex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98185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RYR | University Hospitals Sussex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RYR | University Hospitals Sussex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University Hospitals Sussex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496145722"/>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02776513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446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79843601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432124482"/>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07969524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759409733"/>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07174324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25883510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826432839"/>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189206783"/>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118367424"/>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University Hospitals Sussex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University Hospitals Sussex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446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given enough information about care and treatment on virtual ward</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eat: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able to take medication they brought with them when they need to</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3092758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74931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580439688"/>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9674594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03499959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03172395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21565603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059154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9648804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763607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49743099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5932191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12244624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714081554"/>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53211585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27975175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54137375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1884193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839447603"/>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5456436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7630703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428164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679854251"/>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41173231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13345967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15849492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3095355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97402608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966605077"/>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8236275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481314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80018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37178160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2364085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22230916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59712296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419441420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7561461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8580652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728436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136861407"/>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1189491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1517553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50368160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84961595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56615297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3096521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0070315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214684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498414945"/>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6356722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911339573"/>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96837174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20756191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28131601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9648046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10355519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641847131"/>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669751668"/>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03413667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9887802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072608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17788271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7605247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17307384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11506709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07301029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141000201"/>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1765879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80618650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0745207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72754943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9275133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148085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67268775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6223997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74273548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78149538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896910087"/>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550843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292950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4492321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1758131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65107484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6370997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417859115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7882878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207615158"/>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8219342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128573946"/>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39543279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1345519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77472202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71947997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57769750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401510596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52194127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14287302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2508133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671927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10982485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1199189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365346547"/>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7472983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8087058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450574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0611644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6369802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72149701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3873567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0171237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236343374"/>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892072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57606473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010460533"/>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8594918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7582160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4680072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8036619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737665929"/>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7487726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2021587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9315215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409654593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6481494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7825897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993545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42240887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717380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2488122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3345447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5473983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7360172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5353012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7609100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0748198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3209085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40076367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2908905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1924946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6566648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0243195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7222175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2829198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6028019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69771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7034450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7973778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8802400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7093847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70919099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5049396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9739630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9401414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2948927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3294553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5851614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8239984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95522557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7789977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4601083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8663834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0106466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1782132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0957973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01725667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97130667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1763869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3647369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52929140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40533199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167647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4709765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1752804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3105893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06136402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9938421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8483143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7736145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8904224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24964810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8881452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9124336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834257761"/>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035886445"/>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6847183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8213108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4793509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60921782"/>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20395064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908846920"/>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78124081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1681736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30650025"/>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2122312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13724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3153203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477584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8825697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221865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3331923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876733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0993461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9402341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6692320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828491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7779082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8062746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5960824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048897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384274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640001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2608681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952466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98870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467191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0223300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625079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371945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3310875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2682592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099113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108255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0300222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63231779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303952063"/>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76038056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07911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438527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97465566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48880466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293417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881578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6831070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14314011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850749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6082900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539493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346094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1805328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9879493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908728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201197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2805731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5261019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4235220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41278447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891076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2945737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1874349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214614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528346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065973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55911457"/>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16251</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University Hospitals Sussex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2026-09-03T14:10:13Z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